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E6"/>
          </a:solidFill>
        </a:fill>
      </a:tcStyle>
    </a:wholeTbl>
    <a:band2H>
      <a:tcTxStyle b="def" i="def"/>
      <a:tcStyle>
        <a:tcBdr/>
        <a:fill>
          <a:solidFill>
            <a:srgbClr val="E7E7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Shape 20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2" name="Shape 20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587375" y="587375"/>
            <a:ext cx="7224714" cy="41513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1052" name="Shape 1052"/>
          <p:cNvSpPr/>
          <p:nvPr>
            <p:ph type="title"/>
          </p:nvPr>
        </p:nvSpPr>
        <p:spPr>
          <a:xfrm>
            <a:off x="8620125" y="587375"/>
            <a:ext cx="881063" cy="41513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53" name="Shape 1053"/>
          <p:cNvSpPr/>
          <p:nvPr>
            <p:ph type="body" sz="quarter" idx="1"/>
          </p:nvPr>
        </p:nvSpPr>
        <p:spPr>
          <a:xfrm>
            <a:off x="5973762" y="587375"/>
            <a:ext cx="2493963" cy="415131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4" name="Shape 10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roup 1063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061" name="Shape 1061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064" name="Shape 1064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065" name="Shape 1065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6" name="Shape 10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5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073" name="Shape 1073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076" name="Shape 1076"/>
          <p:cNvSpPr/>
          <p:nvPr>
            <p:ph type="title"/>
          </p:nvPr>
        </p:nvSpPr>
        <p:spPr>
          <a:xfrm>
            <a:off x="4956175" y="1595437"/>
            <a:ext cx="3927475" cy="1258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77" name="Shape 1077"/>
          <p:cNvSpPr/>
          <p:nvPr>
            <p:ph type="body" sz="quarter" idx="1"/>
          </p:nvPr>
        </p:nvSpPr>
        <p:spPr>
          <a:xfrm>
            <a:off x="4956175" y="3024188"/>
            <a:ext cx="3927475" cy="229393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8" name="Shape 10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roup 1087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085" name="Shape 1085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088" name="Shape 1088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089" name="Shape 1089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0" name="Shape 10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roup 1099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097" name="Shape 1097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100" name="Shape 1100"/>
          <p:cNvSpPr/>
          <p:nvPr>
            <p:ph type="title"/>
          </p:nvPr>
        </p:nvSpPr>
        <p:spPr>
          <a:xfrm>
            <a:off x="4956175" y="1595437"/>
            <a:ext cx="3927475" cy="1258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01" name="Shape 1101"/>
          <p:cNvSpPr/>
          <p:nvPr>
            <p:ph type="body" sz="quarter" idx="1"/>
          </p:nvPr>
        </p:nvSpPr>
        <p:spPr>
          <a:xfrm>
            <a:off x="4956175" y="3024188"/>
            <a:ext cx="1887539" cy="229393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2" name="Shape 1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roup 1111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109" name="Shape 1109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112" name="Shape 1112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13" name="Shape 1113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" name="Shape 1114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1115" name="Shape 1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roup 1124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122" name="Shape 1122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125" name="Shape 1125"/>
          <p:cNvSpPr/>
          <p:nvPr>
            <p:ph type="title"/>
          </p:nvPr>
        </p:nvSpPr>
        <p:spPr>
          <a:xfrm>
            <a:off x="4956175" y="1595437"/>
            <a:ext cx="3927475" cy="1258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26" name="Shape 11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roup 1135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133" name="Shape 1133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136" name="Shape 1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roup 1145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143" name="Shape 1143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146" name="Shape 1146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147" name="Shape 1147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8" name="Shape 1148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1149" name="Shape 1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roup 1158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156" name="Shape 1156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159" name="Shape 1159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160" name="Shape 1160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1161" name="Shape 1161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2" name="Shape 11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6007100" y="587375"/>
            <a:ext cx="1804989" cy="60467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xfrm>
            <a:off x="587375" y="587375"/>
            <a:ext cx="5267325" cy="60467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oup 1171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169" name="Shape 1169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172" name="Shape 1172"/>
          <p:cNvSpPr/>
          <p:nvPr>
            <p:ph type="title"/>
          </p:nvPr>
        </p:nvSpPr>
        <p:spPr>
          <a:xfrm>
            <a:off x="4956175" y="1595437"/>
            <a:ext cx="3927475" cy="12588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73" name="Shape 1173"/>
          <p:cNvSpPr/>
          <p:nvPr>
            <p:ph type="body" sz="quarter" idx="1"/>
          </p:nvPr>
        </p:nvSpPr>
        <p:spPr>
          <a:xfrm>
            <a:off x="4956175" y="3024188"/>
            <a:ext cx="3927475" cy="229393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4" name="Shape 11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roup 1183"/>
          <p:cNvGrpSpPr/>
          <p:nvPr/>
        </p:nvGrpSpPr>
        <p:grpSpPr>
          <a:xfrm>
            <a:off x="839787" y="1008062"/>
            <a:ext cx="3616326" cy="5291139"/>
            <a:chOff x="0" y="0"/>
            <a:chExt cx="3616325" cy="5291137"/>
          </a:xfrm>
        </p:grpSpPr>
        <p:sp>
          <p:nvSpPr>
            <p:cNvPr id="1181" name="Shape 1181"/>
            <p:cNvSpPr/>
            <p:nvPr/>
          </p:nvSpPr>
          <p:spPr>
            <a:xfrm>
              <a:off x="0" y="-1"/>
              <a:ext cx="3616325" cy="5291139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</a:p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0" y="-1"/>
              <a:ext cx="361632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184" name="Shape 1184"/>
          <p:cNvSpPr/>
          <p:nvPr>
            <p:ph type="title"/>
          </p:nvPr>
        </p:nvSpPr>
        <p:spPr>
          <a:xfrm>
            <a:off x="7902575" y="1595437"/>
            <a:ext cx="981075" cy="372268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85" name="Shape 1185"/>
          <p:cNvSpPr/>
          <p:nvPr>
            <p:ph type="body" sz="quarter" idx="1"/>
          </p:nvPr>
        </p:nvSpPr>
        <p:spPr>
          <a:xfrm>
            <a:off x="4956175" y="1595437"/>
            <a:ext cx="2794000" cy="372268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6" name="Shape 11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roup 1195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193" name="Shape 1193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196" name="Shape 1196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197" name="Shape 1197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8" name="Shape 11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roup 1207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205" name="Shape 1205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208" name="Shape 1208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09" name="Shape 1209"/>
          <p:cNvSpPr/>
          <p:nvPr>
            <p:ph type="body" sz="quarter" idx="1"/>
          </p:nvPr>
        </p:nvSpPr>
        <p:spPr>
          <a:xfrm>
            <a:off x="839787" y="4237037"/>
            <a:ext cx="8026401" cy="50165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0" name="Shape 12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roup 1219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217" name="Shape 1217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220" name="Shape 1220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21" name="Shape 1221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2" name="Shape 12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roup 1231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229" name="Shape 1229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232" name="Shape 1232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33" name="Shape 1233"/>
          <p:cNvSpPr/>
          <p:nvPr>
            <p:ph type="body" sz="quarter" idx="1"/>
          </p:nvPr>
        </p:nvSpPr>
        <p:spPr>
          <a:xfrm>
            <a:off x="839787" y="4237037"/>
            <a:ext cx="3937001" cy="50165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4" name="Shape 12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roup 1243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241" name="Shape 1241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244" name="Shape 1244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45" name="Shape 1245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6" name="Shape 1246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1247" name="Shape 12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roup 1256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254" name="Shape 1254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257" name="Shape 1257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58" name="Shape 12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roup 1267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265" name="Shape 1265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268" name="Shape 12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roup 1277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275" name="Shape 1275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278" name="Shape 1278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79" name="Shape 1279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0" name="Shape 1280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1281" name="Shape 12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1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116" name="Shape 116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Shape 118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0" name="Shape 120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2" name="Shape 122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23" name="Shape 123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roup 1290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288" name="Shape 1288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291" name="Shape 1291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92" name="Shape 1292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1293" name="Shape 1293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4" name="Shape 12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roup 1303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301" name="Shape 1301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304" name="Shape 1304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5" name="Shape 1305"/>
          <p:cNvSpPr/>
          <p:nvPr>
            <p:ph type="body" sz="quarter" idx="1"/>
          </p:nvPr>
        </p:nvSpPr>
        <p:spPr>
          <a:xfrm>
            <a:off x="839787" y="4237037"/>
            <a:ext cx="8026401" cy="50165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6" name="Shape 13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5" name="Group 1315"/>
          <p:cNvGrpSpPr/>
          <p:nvPr/>
        </p:nvGrpSpPr>
        <p:grpSpPr>
          <a:xfrm>
            <a:off x="587374" y="587375"/>
            <a:ext cx="8904290" cy="3443288"/>
            <a:chOff x="0" y="0"/>
            <a:chExt cx="8904288" cy="3443287"/>
          </a:xfrm>
        </p:grpSpPr>
        <p:sp>
          <p:nvSpPr>
            <p:cNvPr id="1313" name="Shape 1313"/>
            <p:cNvSpPr/>
            <p:nvPr/>
          </p:nvSpPr>
          <p:spPr>
            <a:xfrm>
              <a:off x="-1" y="0"/>
              <a:ext cx="8904290" cy="3443288"/>
            </a:xfrm>
            <a:prstGeom prst="rect">
              <a:avLst/>
            </a:prstGeom>
            <a:noFill/>
            <a:ln w="15840" cap="flat">
              <a:solidFill>
                <a:schemeClr val="accent3">
                  <a:lumOff val="44000"/>
                  <a:alpha val="3999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</a:p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-1" y="0"/>
              <a:ext cx="8904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600"/>
                </a:spcBef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</a:tabLst>
                <a:defRPr>
                  <a:solidFill>
                    <a:srgbClr val="0F496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Click icon to add picture</a:t>
              </a:r>
            </a:p>
          </p:txBody>
        </p:sp>
      </p:grpSp>
      <p:sp>
        <p:nvSpPr>
          <p:cNvPr id="1316" name="Shape 1316"/>
          <p:cNvSpPr/>
          <p:nvPr>
            <p:ph type="title"/>
          </p:nvPr>
        </p:nvSpPr>
        <p:spPr>
          <a:xfrm>
            <a:off x="6797675" y="4237037"/>
            <a:ext cx="2068514" cy="2397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17" name="Shape 1317"/>
          <p:cNvSpPr/>
          <p:nvPr>
            <p:ph type="body" sz="quarter" idx="1"/>
          </p:nvPr>
        </p:nvSpPr>
        <p:spPr>
          <a:xfrm>
            <a:off x="587375" y="4237037"/>
            <a:ext cx="6057900" cy="23971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8" name="Shape 13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326" name="Shape 1326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7" name="Shape 13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/>
          <p:nvPr>
            <p:ph type="title"/>
          </p:nvPr>
        </p:nvSpPr>
        <p:spPr>
          <a:xfrm>
            <a:off x="587375" y="587375"/>
            <a:ext cx="8902700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35" name="Shape 1335"/>
          <p:cNvSpPr/>
          <p:nvPr>
            <p:ph type="body" sz="quarter" idx="1"/>
          </p:nvPr>
        </p:nvSpPr>
        <p:spPr>
          <a:xfrm>
            <a:off x="587375" y="4535487"/>
            <a:ext cx="7035800" cy="20986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6" name="Shape 13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Shape 1343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344" name="Shape 1344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5" name="Shape 13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/>
          <p:nvPr>
            <p:ph type="title"/>
          </p:nvPr>
        </p:nvSpPr>
        <p:spPr>
          <a:xfrm>
            <a:off x="587375" y="587375"/>
            <a:ext cx="8902700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3" name="Shape 1353"/>
          <p:cNvSpPr/>
          <p:nvPr>
            <p:ph type="body" sz="quarter" idx="1"/>
          </p:nvPr>
        </p:nvSpPr>
        <p:spPr>
          <a:xfrm>
            <a:off x="587375" y="4535487"/>
            <a:ext cx="3441700" cy="20986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4" name="Shape 13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62" name="Shape 1362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3" name="Shape 1363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1364" name="Shape 13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/>
          <p:nvPr>
            <p:ph type="title"/>
          </p:nvPr>
        </p:nvSpPr>
        <p:spPr>
          <a:xfrm>
            <a:off x="587375" y="587375"/>
            <a:ext cx="8902700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72" name="Shape 13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7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132" name="Shape 132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" name="Shape 133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4" name="Shape 134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6" name="Shape 136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8" name="Shape 138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39" name="Shape 139"/>
          <p:cNvSpPr/>
          <p:nvPr>
            <p:ph type="title"/>
          </p:nvPr>
        </p:nvSpPr>
        <p:spPr>
          <a:xfrm>
            <a:off x="587375" y="587375"/>
            <a:ext cx="6783389" cy="34417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xfrm>
            <a:off x="693737" y="2012950"/>
            <a:ext cx="8693151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387" name="Shape 1387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8" name="Shape 1388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1389" name="Shape 13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397" name="Shape 1397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1398" name="Shape 1398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9" name="Shape 139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/>
          <p:nvPr>
            <p:ph type="title"/>
          </p:nvPr>
        </p:nvSpPr>
        <p:spPr>
          <a:xfrm>
            <a:off x="587375" y="587375"/>
            <a:ext cx="8902700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07" name="Shape 1407"/>
          <p:cNvSpPr/>
          <p:nvPr>
            <p:ph type="body" sz="quarter" idx="1"/>
          </p:nvPr>
        </p:nvSpPr>
        <p:spPr>
          <a:xfrm>
            <a:off x="587375" y="4535487"/>
            <a:ext cx="7035800" cy="20986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8" name="Shape 14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/>
          <p:nvPr>
            <p:ph type="title"/>
          </p:nvPr>
        </p:nvSpPr>
        <p:spPr>
          <a:xfrm>
            <a:off x="7264400" y="587375"/>
            <a:ext cx="2225675" cy="60467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16" name="Shape 1416"/>
          <p:cNvSpPr/>
          <p:nvPr>
            <p:ph type="body" idx="1"/>
          </p:nvPr>
        </p:nvSpPr>
        <p:spPr>
          <a:xfrm>
            <a:off x="587375" y="587375"/>
            <a:ext cx="6524625" cy="60467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7" name="Shape 14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25" name="Shape 1425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26" name="Shape 1426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427" name="Shape 1427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8" name="Shape 14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36" name="Shape 1436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37" name="Shape 1437"/>
          <p:cNvSpPr/>
          <p:nvPr>
            <p:ph type="title"/>
          </p:nvPr>
        </p:nvSpPr>
        <p:spPr>
          <a:xfrm>
            <a:off x="944562" y="587375"/>
            <a:ext cx="7561263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38" name="Shape 1438"/>
          <p:cNvSpPr/>
          <p:nvPr>
            <p:ph type="body" sz="quarter" idx="1"/>
          </p:nvPr>
        </p:nvSpPr>
        <p:spPr>
          <a:xfrm>
            <a:off x="1176337" y="3779837"/>
            <a:ext cx="7056438" cy="5302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hape 14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47" name="Shape 1447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48" name="Shape 1448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449" name="Shape 1449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0" name="Shape 14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58" name="Shape 1458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59" name="Shape 1459"/>
          <p:cNvSpPr/>
          <p:nvPr>
            <p:ph type="title"/>
          </p:nvPr>
        </p:nvSpPr>
        <p:spPr>
          <a:xfrm>
            <a:off x="944562" y="587375"/>
            <a:ext cx="7561263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60" name="Shape 1460"/>
          <p:cNvSpPr/>
          <p:nvPr>
            <p:ph type="body" sz="quarter" idx="1"/>
          </p:nvPr>
        </p:nvSpPr>
        <p:spPr>
          <a:xfrm>
            <a:off x="1176337" y="3779837"/>
            <a:ext cx="3451226" cy="5302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1" name="Shape 14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69" name="Shape 1469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70" name="Shape 1470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71" name="Shape 1471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2" name="Shape 1472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1473" name="Shape 14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81" name="Shape 1481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82" name="Shape 1482"/>
          <p:cNvSpPr/>
          <p:nvPr>
            <p:ph type="title"/>
          </p:nvPr>
        </p:nvSpPr>
        <p:spPr>
          <a:xfrm>
            <a:off x="944562" y="587375"/>
            <a:ext cx="7561263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83" name="Shape 14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3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148" name="Shape 148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9" name="Shape 149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2" name="Shape 152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54" name="Shape 154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55" name="Shape 155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91" name="Shape 1491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92" name="Shape 14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500" name="Shape 1500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501" name="Shape 1501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502" name="Shape 1502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3" name="Shape 1503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1504" name="Shape 15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512" name="Shape 1512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513" name="Shape 1513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514" name="Shape 1514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1515" name="Shape 1515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6" name="Shape 15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524" name="Shape 1524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525" name="Shape 1525"/>
          <p:cNvSpPr/>
          <p:nvPr>
            <p:ph type="title"/>
          </p:nvPr>
        </p:nvSpPr>
        <p:spPr>
          <a:xfrm>
            <a:off x="944562" y="587375"/>
            <a:ext cx="7561263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6" name="Shape 1526"/>
          <p:cNvSpPr/>
          <p:nvPr>
            <p:ph type="body" sz="quarter" idx="1"/>
          </p:nvPr>
        </p:nvSpPr>
        <p:spPr>
          <a:xfrm>
            <a:off x="1176337" y="3779837"/>
            <a:ext cx="7056438" cy="5302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7" name="Shape 15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535" name="Shape 1535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536" name="Shape 1536"/>
          <p:cNvSpPr/>
          <p:nvPr>
            <p:ph type="title"/>
          </p:nvPr>
        </p:nvSpPr>
        <p:spPr>
          <a:xfrm>
            <a:off x="6616700" y="587375"/>
            <a:ext cx="1889125" cy="37226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37" name="Shape 1537"/>
          <p:cNvSpPr/>
          <p:nvPr>
            <p:ph type="body" sz="half" idx="1"/>
          </p:nvPr>
        </p:nvSpPr>
        <p:spPr>
          <a:xfrm>
            <a:off x="944562" y="587375"/>
            <a:ext cx="5519739" cy="37226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8" name="Shape 15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Shape 1545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546" name="Shape 1546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7" name="Shape 15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/>
          <p:nvPr>
            <p:ph type="title"/>
          </p:nvPr>
        </p:nvSpPr>
        <p:spPr>
          <a:xfrm>
            <a:off x="587375" y="3779837"/>
            <a:ext cx="7034214" cy="1870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55" name="Shape 1555"/>
          <p:cNvSpPr/>
          <p:nvPr>
            <p:ph type="body" sz="quarter" idx="1"/>
          </p:nvPr>
        </p:nvSpPr>
        <p:spPr>
          <a:xfrm>
            <a:off x="587375" y="5657850"/>
            <a:ext cx="7035800" cy="97631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6" name="Shape 15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564" name="Shape 1564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5" name="Shape 15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/>
          <p:nvPr>
            <p:ph type="title"/>
          </p:nvPr>
        </p:nvSpPr>
        <p:spPr>
          <a:xfrm>
            <a:off x="587375" y="3779837"/>
            <a:ext cx="7034214" cy="1870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73" name="Shape 1573"/>
          <p:cNvSpPr/>
          <p:nvPr>
            <p:ph type="body" sz="quarter" idx="1"/>
          </p:nvPr>
        </p:nvSpPr>
        <p:spPr>
          <a:xfrm>
            <a:off x="587375" y="5657850"/>
            <a:ext cx="3441700" cy="97631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4" name="Shape 15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82" name="Shape 1582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3" name="Shape 1583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1584" name="Shape 15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9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164" name="Shape 164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5" name="Shape 165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6" name="Shape 166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Shape 167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70" name="Shape 170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71" name="Shape 171"/>
          <p:cNvSpPr/>
          <p:nvPr>
            <p:ph type="title"/>
          </p:nvPr>
        </p:nvSpPr>
        <p:spPr>
          <a:xfrm>
            <a:off x="587375" y="587375"/>
            <a:ext cx="6783389" cy="34417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2" name="Shape 172"/>
          <p:cNvSpPr/>
          <p:nvPr>
            <p:ph type="body" sz="half" idx="1"/>
          </p:nvPr>
        </p:nvSpPr>
        <p:spPr>
          <a:xfrm>
            <a:off x="693737" y="2012950"/>
            <a:ext cx="4270376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Shape 1591"/>
          <p:cNvSpPr/>
          <p:nvPr>
            <p:ph type="title"/>
          </p:nvPr>
        </p:nvSpPr>
        <p:spPr>
          <a:xfrm>
            <a:off x="587375" y="3779837"/>
            <a:ext cx="7034214" cy="1870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92" name="Shape 15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Shape 159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607" name="Shape 1607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8" name="Shape 1608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1609" name="Shape 16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hape 1616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617" name="Shape 1617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1618" name="Shape 1618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9" name="Shape 16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/>
          <p:nvPr>
            <p:ph type="title"/>
          </p:nvPr>
        </p:nvSpPr>
        <p:spPr>
          <a:xfrm>
            <a:off x="587375" y="3779837"/>
            <a:ext cx="7034214" cy="1870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27" name="Shape 1627"/>
          <p:cNvSpPr/>
          <p:nvPr>
            <p:ph type="body" sz="quarter" idx="1"/>
          </p:nvPr>
        </p:nvSpPr>
        <p:spPr>
          <a:xfrm>
            <a:off x="587375" y="5657850"/>
            <a:ext cx="7035800" cy="97631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8" name="Shape 16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/>
          <p:nvPr>
            <p:ph type="title"/>
          </p:nvPr>
        </p:nvSpPr>
        <p:spPr>
          <a:xfrm>
            <a:off x="5864225" y="3779837"/>
            <a:ext cx="1758950" cy="28543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36" name="Shape 1636"/>
          <p:cNvSpPr/>
          <p:nvPr>
            <p:ph type="body" sz="quarter" idx="1"/>
          </p:nvPr>
        </p:nvSpPr>
        <p:spPr>
          <a:xfrm>
            <a:off x="587375" y="3779837"/>
            <a:ext cx="5124450" cy="28543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7" name="Shape 16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Shape 1644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645" name="Shape 1645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646" name="Shape 1646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647" name="Shape 1647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8" name="Shape 16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656" name="Shape 1656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657" name="Shape 1657"/>
          <p:cNvSpPr/>
          <p:nvPr>
            <p:ph type="title"/>
          </p:nvPr>
        </p:nvSpPr>
        <p:spPr>
          <a:xfrm>
            <a:off x="944562" y="587375"/>
            <a:ext cx="7561263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58" name="Shape 1658"/>
          <p:cNvSpPr/>
          <p:nvPr>
            <p:ph type="body" sz="quarter" idx="1"/>
          </p:nvPr>
        </p:nvSpPr>
        <p:spPr>
          <a:xfrm>
            <a:off x="587375" y="4283075"/>
            <a:ext cx="7034214" cy="11557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9" name="Shape 16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667" name="Shape 1667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668" name="Shape 1668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669" name="Shape 1669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0" name="Shape 16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Shape 1677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678" name="Shape 1678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679" name="Shape 1679"/>
          <p:cNvSpPr/>
          <p:nvPr>
            <p:ph type="title"/>
          </p:nvPr>
        </p:nvSpPr>
        <p:spPr>
          <a:xfrm>
            <a:off x="944562" y="587375"/>
            <a:ext cx="7561263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80" name="Shape 1680"/>
          <p:cNvSpPr/>
          <p:nvPr>
            <p:ph type="body" sz="quarter" idx="1"/>
          </p:nvPr>
        </p:nvSpPr>
        <p:spPr>
          <a:xfrm>
            <a:off x="587375" y="4283075"/>
            <a:ext cx="3440113" cy="11557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1" name="Shape 16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5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180" name="Shape 180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Shape 181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Shape 182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Shape 183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Shape 184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86" name="Shape 186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87" name="Shape 187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hape 189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Shape 1688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689" name="Shape 1689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690" name="Shape 1690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91" name="Shape 1691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2" name="Shape 1692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1693" name="Shape 16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701" name="Shape 1701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702" name="Shape 1702"/>
          <p:cNvSpPr/>
          <p:nvPr>
            <p:ph type="title"/>
          </p:nvPr>
        </p:nvSpPr>
        <p:spPr>
          <a:xfrm>
            <a:off x="944562" y="587375"/>
            <a:ext cx="7561263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03" name="Shape 17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711" name="Shape 1711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712" name="Shape 17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Shape 1719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720" name="Shape 1720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721" name="Shape 1721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722" name="Shape 1722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3" name="Shape 1723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1724" name="Shape 17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732" name="Shape 1732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733" name="Shape 1733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734" name="Shape 1734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1735" name="Shape 1735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6" name="Shape 17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Shape 1743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744" name="Shape 1744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745" name="Shape 1745"/>
          <p:cNvSpPr/>
          <p:nvPr>
            <p:ph type="title"/>
          </p:nvPr>
        </p:nvSpPr>
        <p:spPr>
          <a:xfrm>
            <a:off x="944562" y="587375"/>
            <a:ext cx="7561263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46" name="Shape 1746"/>
          <p:cNvSpPr/>
          <p:nvPr>
            <p:ph type="body" sz="quarter" idx="1"/>
          </p:nvPr>
        </p:nvSpPr>
        <p:spPr>
          <a:xfrm>
            <a:off x="587375" y="4283075"/>
            <a:ext cx="7034214" cy="11557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7" name="Shape 17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Shape 1754"/>
          <p:cNvSpPr/>
          <p:nvPr/>
        </p:nvSpPr>
        <p:spPr>
          <a:xfrm>
            <a:off x="252413" y="368700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755" name="Shape 1755"/>
          <p:cNvSpPr/>
          <p:nvPr/>
        </p:nvSpPr>
        <p:spPr>
          <a:xfrm>
            <a:off x="8485188" y="2637237"/>
            <a:ext cx="503238" cy="1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0" tIns="50400" rIns="50400" bIns="50400" anchor="ctr">
            <a:spAutoFit/>
          </a:bodyPr>
          <a:lstStyle>
            <a:lvl1pPr algn="r">
              <a:tabLst>
                <a:tab pos="457200" algn="l"/>
              </a:tabLst>
              <a:defRPr sz="88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756" name="Shape 1756"/>
          <p:cNvSpPr/>
          <p:nvPr>
            <p:ph type="title"/>
          </p:nvPr>
        </p:nvSpPr>
        <p:spPr>
          <a:xfrm>
            <a:off x="6526213" y="587375"/>
            <a:ext cx="1979613" cy="4851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57" name="Shape 1757"/>
          <p:cNvSpPr/>
          <p:nvPr>
            <p:ph type="body" sz="half" idx="1"/>
          </p:nvPr>
        </p:nvSpPr>
        <p:spPr>
          <a:xfrm>
            <a:off x="587375" y="587375"/>
            <a:ext cx="5786438" cy="48514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8" name="Shape 17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766" name="Shape 1766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7" name="Shape 17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Shape 1774"/>
          <p:cNvSpPr/>
          <p:nvPr>
            <p:ph type="title"/>
          </p:nvPr>
        </p:nvSpPr>
        <p:spPr>
          <a:xfrm>
            <a:off x="587375" y="587375"/>
            <a:ext cx="8294689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75" name="Shape 1775"/>
          <p:cNvSpPr/>
          <p:nvPr>
            <p:ph type="body" sz="quarter" idx="1"/>
          </p:nvPr>
        </p:nvSpPr>
        <p:spPr>
          <a:xfrm>
            <a:off x="587375" y="4330700"/>
            <a:ext cx="7034214" cy="92233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6" name="Shape 17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784" name="Shape 1784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5" name="Shape 17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2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197" name="Shape 197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0" name="Shape 200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3" name="Shape 203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204" name="Shape 204"/>
          <p:cNvSpPr/>
          <p:nvPr>
            <p:ph type="title"/>
          </p:nvPr>
        </p:nvSpPr>
        <p:spPr>
          <a:xfrm>
            <a:off x="587375" y="587375"/>
            <a:ext cx="6783389" cy="34417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05" name="Shape 2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Shape 1792"/>
          <p:cNvSpPr/>
          <p:nvPr>
            <p:ph type="title"/>
          </p:nvPr>
        </p:nvSpPr>
        <p:spPr>
          <a:xfrm>
            <a:off x="587375" y="587375"/>
            <a:ext cx="8294689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93" name="Shape 1793"/>
          <p:cNvSpPr/>
          <p:nvPr>
            <p:ph type="body" sz="quarter" idx="1"/>
          </p:nvPr>
        </p:nvSpPr>
        <p:spPr>
          <a:xfrm>
            <a:off x="587375" y="4330700"/>
            <a:ext cx="3440113" cy="92233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4" name="Shape 17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Shape 1801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02" name="Shape 1802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3" name="Shape 1803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1804" name="Shape 18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Shape 1811"/>
          <p:cNvSpPr/>
          <p:nvPr>
            <p:ph type="title"/>
          </p:nvPr>
        </p:nvSpPr>
        <p:spPr>
          <a:xfrm>
            <a:off x="587375" y="587375"/>
            <a:ext cx="8294689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12" name="Shape 18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827" name="Shape 1827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8" name="Shape 1828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1829" name="Shape 18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Shape 1836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837" name="Shape 1837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1838" name="Shape 1838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9" name="Shape 18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/>
          <p:nvPr>
            <p:ph type="title"/>
          </p:nvPr>
        </p:nvSpPr>
        <p:spPr>
          <a:xfrm>
            <a:off x="587375" y="587375"/>
            <a:ext cx="8294689" cy="31908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47" name="Shape 1847"/>
          <p:cNvSpPr/>
          <p:nvPr>
            <p:ph type="body" sz="quarter" idx="1"/>
          </p:nvPr>
        </p:nvSpPr>
        <p:spPr>
          <a:xfrm>
            <a:off x="587375" y="4330700"/>
            <a:ext cx="7034214" cy="92233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8" name="Shape 18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hape 1855"/>
          <p:cNvSpPr/>
          <p:nvPr>
            <p:ph type="title"/>
          </p:nvPr>
        </p:nvSpPr>
        <p:spPr>
          <a:xfrm>
            <a:off x="6808788" y="587375"/>
            <a:ext cx="2073276" cy="46656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56" name="Shape 1856"/>
          <p:cNvSpPr/>
          <p:nvPr>
            <p:ph type="body" sz="half" idx="1"/>
          </p:nvPr>
        </p:nvSpPr>
        <p:spPr>
          <a:xfrm>
            <a:off x="587375" y="587375"/>
            <a:ext cx="6069013" cy="46656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7" name="Shape 18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865" name="Shape 1865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6" name="Shape 18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74" name="Shape 1874"/>
          <p:cNvSpPr/>
          <p:nvPr>
            <p:ph type="body" sz="half" idx="1"/>
          </p:nvPr>
        </p:nvSpPr>
        <p:spPr>
          <a:xfrm>
            <a:off x="587375" y="587375"/>
            <a:ext cx="7224714" cy="415131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5" name="Shape 18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7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212" name="Shape 212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Shape 213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Shape 214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Shape 215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" name="Shape 216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8" name="Shape 218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883" name="Shape 1883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4" name="Shape 18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hape 1891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92" name="Shape 1892"/>
          <p:cNvSpPr/>
          <p:nvPr>
            <p:ph type="body" sz="quarter" idx="1"/>
          </p:nvPr>
        </p:nvSpPr>
        <p:spPr>
          <a:xfrm>
            <a:off x="587375" y="587375"/>
            <a:ext cx="3535363" cy="415131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3" name="Shape 18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01" name="Shape 1901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2" name="Shape 1902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1903" name="Shape 19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1" name="Shape 19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Shape 19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Shape 1925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926" name="Shape 1926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7" name="Shape 1927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1928" name="Shape 19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936" name="Shape 1936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1937" name="Shape 1937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8" name="Shape 19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46" name="Shape 1946"/>
          <p:cNvSpPr/>
          <p:nvPr>
            <p:ph type="body" sz="half" idx="1"/>
          </p:nvPr>
        </p:nvSpPr>
        <p:spPr>
          <a:xfrm>
            <a:off x="587375" y="587375"/>
            <a:ext cx="7224714" cy="415131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7" name="Shape 19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Shape 1954"/>
          <p:cNvSpPr/>
          <p:nvPr>
            <p:ph type="title"/>
          </p:nvPr>
        </p:nvSpPr>
        <p:spPr>
          <a:xfrm>
            <a:off x="6007100" y="587375"/>
            <a:ext cx="1804989" cy="60467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55" name="Shape 1955"/>
          <p:cNvSpPr/>
          <p:nvPr>
            <p:ph type="body" idx="1"/>
          </p:nvPr>
        </p:nvSpPr>
        <p:spPr>
          <a:xfrm>
            <a:off x="587375" y="587375"/>
            <a:ext cx="5267325" cy="60467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6" name="Shape 19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Shape 1963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964" name="Shape 1964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5" name="Shape 19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 231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226" name="Shape 226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Shape 228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" name="Shape 229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" name="Shape 230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2" name="Shape 232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233" name="Shape 233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34" name="Shape 234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hape 235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236" name="Shape 2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hape 1972"/>
          <p:cNvSpPr/>
          <p:nvPr>
            <p:ph type="title"/>
          </p:nvPr>
        </p:nvSpPr>
        <p:spPr>
          <a:xfrm>
            <a:off x="7239000" y="587375"/>
            <a:ext cx="2252664" cy="487045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73" name="Shape 1973"/>
          <p:cNvSpPr/>
          <p:nvPr>
            <p:ph type="body" idx="1"/>
          </p:nvPr>
        </p:nvSpPr>
        <p:spPr>
          <a:xfrm>
            <a:off x="587375" y="587375"/>
            <a:ext cx="6448425" cy="60467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4" name="Shape 19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Shape 1981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982" name="Shape 1982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3" name="Shape 19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Shape 1990"/>
          <p:cNvSpPr/>
          <p:nvPr>
            <p:ph type="title"/>
          </p:nvPr>
        </p:nvSpPr>
        <p:spPr>
          <a:xfrm>
            <a:off x="7239000" y="587375"/>
            <a:ext cx="2252664" cy="487045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91" name="Shape 1991"/>
          <p:cNvSpPr/>
          <p:nvPr>
            <p:ph type="body" sz="half" idx="1"/>
          </p:nvPr>
        </p:nvSpPr>
        <p:spPr>
          <a:xfrm>
            <a:off x="587375" y="587375"/>
            <a:ext cx="3148014" cy="60467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2" name="Shape 19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000" name="Shape 2000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1" name="Shape 2001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2002" name="Shape 20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Shape 2009"/>
          <p:cNvSpPr/>
          <p:nvPr>
            <p:ph type="title"/>
          </p:nvPr>
        </p:nvSpPr>
        <p:spPr>
          <a:xfrm>
            <a:off x="7239000" y="587375"/>
            <a:ext cx="2252664" cy="487045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010" name="Shape 20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Shape 20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025" name="Shape 2025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6" name="Shape 2026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2027" name="Shape 20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035" name="Shape 2035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2036" name="Shape 2036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7" name="Shape 20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Shape 2044"/>
          <p:cNvSpPr/>
          <p:nvPr>
            <p:ph type="title"/>
          </p:nvPr>
        </p:nvSpPr>
        <p:spPr>
          <a:xfrm>
            <a:off x="7239000" y="587375"/>
            <a:ext cx="2252664" cy="487045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045" name="Shape 2045"/>
          <p:cNvSpPr/>
          <p:nvPr>
            <p:ph type="body" idx="1"/>
          </p:nvPr>
        </p:nvSpPr>
        <p:spPr>
          <a:xfrm>
            <a:off x="587375" y="587375"/>
            <a:ext cx="6448425" cy="60467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6" name="Shape 20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hape 2053"/>
          <p:cNvSpPr/>
          <p:nvPr>
            <p:ph type="title"/>
          </p:nvPr>
        </p:nvSpPr>
        <p:spPr>
          <a:xfrm>
            <a:off x="7265988" y="587375"/>
            <a:ext cx="2225676" cy="60467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054" name="Shape 2054"/>
          <p:cNvSpPr/>
          <p:nvPr>
            <p:ph type="body" idx="1"/>
          </p:nvPr>
        </p:nvSpPr>
        <p:spPr>
          <a:xfrm>
            <a:off x="587375" y="587375"/>
            <a:ext cx="6526214" cy="60467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5" name="Shape 20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7" name="Shape 27"/>
          <p:cNvSpPr/>
          <p:nvPr>
            <p:ph type="body" sz="half" idx="1"/>
          </p:nvPr>
        </p:nvSpPr>
        <p:spPr>
          <a:xfrm>
            <a:off x="587375" y="587375"/>
            <a:ext cx="7224714" cy="41513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248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243" name="Shape 243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4" name="Shape 244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" name="Shape 245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" name="Shape 247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49" name="Shape 249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250" name="Shape 250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51" name="Shape 251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Shape 2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265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260" name="Shape 260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" name="Shape 261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" name="Shape 262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" name="Shape 263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" name="Shape 264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6" name="Shape 266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267" name="Shape 267"/>
          <p:cNvSpPr/>
          <p:nvPr>
            <p:ph type="title"/>
          </p:nvPr>
        </p:nvSpPr>
        <p:spPr>
          <a:xfrm>
            <a:off x="587375" y="587375"/>
            <a:ext cx="6783389" cy="34417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xfrm>
            <a:off x="693737" y="2012950"/>
            <a:ext cx="8693151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hape 2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1"/>
          <p:cNvGrpSpPr/>
          <p:nvPr/>
        </p:nvGrpSpPr>
        <p:grpSpPr>
          <a:xfrm>
            <a:off x="4778375" y="1289050"/>
            <a:ext cx="5305426" cy="5505451"/>
            <a:chOff x="0" y="0"/>
            <a:chExt cx="5305425" cy="5505450"/>
          </a:xfrm>
        </p:grpSpPr>
        <p:sp>
          <p:nvSpPr>
            <p:cNvPr id="276" name="Shape 276"/>
            <p:cNvSpPr/>
            <p:nvPr/>
          </p:nvSpPr>
          <p:spPr>
            <a:xfrm flipH="1">
              <a:off x="1846263" y="-1"/>
              <a:ext cx="3454400" cy="3454401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" name="Shape 277"/>
            <p:cNvSpPr/>
            <p:nvPr/>
          </p:nvSpPr>
          <p:spPr>
            <a:xfrm flipH="1">
              <a:off x="0" y="198437"/>
              <a:ext cx="5305426" cy="5307014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8" name="Shape 278"/>
            <p:cNvSpPr/>
            <p:nvPr/>
          </p:nvSpPr>
          <p:spPr>
            <a:xfrm flipH="1">
              <a:off x="982662" y="330200"/>
              <a:ext cx="4310064" cy="4311650"/>
            </a:xfrm>
            <a:prstGeom prst="line">
              <a:avLst/>
            </a:prstGeom>
            <a:noFill/>
            <a:ln w="1260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9" name="Shape 279"/>
            <p:cNvSpPr/>
            <p:nvPr/>
          </p:nvSpPr>
          <p:spPr>
            <a:xfrm flipH="1">
              <a:off x="1069974" y="152399"/>
              <a:ext cx="4230690" cy="423068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Shape 280"/>
            <p:cNvSpPr/>
            <p:nvPr/>
          </p:nvSpPr>
          <p:spPr>
            <a:xfrm flipH="1">
              <a:off x="1512887" y="661987"/>
              <a:ext cx="3779839" cy="3779839"/>
            </a:xfrm>
            <a:prstGeom prst="line">
              <a:avLst/>
            </a:prstGeom>
            <a:noFill/>
            <a:ln w="3168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2" name="Shape 282"/>
          <p:cNvSpPr/>
          <p:nvPr/>
        </p:nvSpPr>
        <p:spPr>
          <a:xfrm>
            <a:off x="587375" y="4237037"/>
            <a:ext cx="5459413" cy="99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4000"/>
              </a:lnSpc>
              <a:defRPr sz="3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283" name="Shape 283"/>
          <p:cNvSpPr/>
          <p:nvPr>
            <p:ph type="title"/>
          </p:nvPr>
        </p:nvSpPr>
        <p:spPr>
          <a:xfrm>
            <a:off x="7188200" y="587375"/>
            <a:ext cx="2198689" cy="62214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84" name="Shape 284"/>
          <p:cNvSpPr/>
          <p:nvPr>
            <p:ph type="body" idx="1"/>
          </p:nvPr>
        </p:nvSpPr>
        <p:spPr>
          <a:xfrm>
            <a:off x="587375" y="587375"/>
            <a:ext cx="6448425" cy="622141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Shape 2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293" name="Shape 293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Shape 2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03" name="Shape 303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xfrm>
            <a:off x="693737" y="2012950"/>
            <a:ext cx="8693151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13" name="Shape 313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" name="Shape 3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23" name="Shape 323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24" name="Shape 324"/>
          <p:cNvSpPr/>
          <p:nvPr>
            <p:ph type="body" sz="half" idx="1"/>
          </p:nvPr>
        </p:nvSpPr>
        <p:spPr>
          <a:xfrm>
            <a:off x="693737" y="2012950"/>
            <a:ext cx="4270376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5" name="Shape 3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33" name="Shape 333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hape 335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336" name="Shape 3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44" name="Shape 344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45" name="Shape 3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53" name="Shape 3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6" name="Shape 36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61" name="Shape 361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62" name="Shape 362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Shape 363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364" name="Shape 3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72" name="Shape 372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73" name="Shape 373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Shape 3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83" name="Shape 383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84" name="Shape 384"/>
          <p:cNvSpPr/>
          <p:nvPr>
            <p:ph type="body" idx="1"/>
          </p:nvPr>
        </p:nvSpPr>
        <p:spPr>
          <a:xfrm>
            <a:off x="693737" y="2012950"/>
            <a:ext cx="8693151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Shape 3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587375" y="1900554"/>
            <a:ext cx="722630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393" name="Shape 393"/>
          <p:cNvSpPr/>
          <p:nvPr>
            <p:ph type="title"/>
          </p:nvPr>
        </p:nvSpPr>
        <p:spPr>
          <a:xfrm>
            <a:off x="7188200" y="2012950"/>
            <a:ext cx="2198689" cy="47958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94" name="Shape 394"/>
          <p:cNvSpPr/>
          <p:nvPr>
            <p:ph type="body" idx="1"/>
          </p:nvPr>
        </p:nvSpPr>
        <p:spPr>
          <a:xfrm>
            <a:off x="587375" y="2012950"/>
            <a:ext cx="6448425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5" name="Shape 3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3" name="Shape 403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xfrm>
            <a:off x="587375" y="2184400"/>
            <a:ext cx="7056439" cy="255587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12" name="Shape 412"/>
          <p:cNvSpPr/>
          <p:nvPr>
            <p:ph type="body" sz="quarter" idx="1"/>
          </p:nvPr>
        </p:nvSpPr>
        <p:spPr>
          <a:xfrm>
            <a:off x="587375" y="4946650"/>
            <a:ext cx="7056439" cy="1687514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3" name="Shape 4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21" name="Shape 421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2" name="Shape 4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title"/>
          </p:nvPr>
        </p:nvSpPr>
        <p:spPr>
          <a:xfrm>
            <a:off x="587375" y="2184400"/>
            <a:ext cx="7056439" cy="255587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xfrm>
            <a:off x="587375" y="4946650"/>
            <a:ext cx="3451225" cy="1687514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1" name="Shape 4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9" name="Shape 439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" name="Shape 440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441" name="Shape 4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xfrm>
            <a:off x="587375" y="2184400"/>
            <a:ext cx="7056439" cy="255587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49" name="Shape 4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587375" y="587375"/>
            <a:ext cx="3535363" cy="41513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64" name="Shape 464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5" name="Shape 465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466" name="Shape 4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74" name="Shape 474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475" name="Shape 475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Shape 4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title"/>
          </p:nvPr>
        </p:nvSpPr>
        <p:spPr>
          <a:xfrm>
            <a:off x="587375" y="2184400"/>
            <a:ext cx="7056439" cy="255587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84" name="Shape 484"/>
          <p:cNvSpPr/>
          <p:nvPr>
            <p:ph type="body" sz="quarter" idx="1"/>
          </p:nvPr>
        </p:nvSpPr>
        <p:spPr>
          <a:xfrm>
            <a:off x="587375" y="4946650"/>
            <a:ext cx="7056439" cy="1687514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5" name="Shape 4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title"/>
          </p:nvPr>
        </p:nvSpPr>
        <p:spPr>
          <a:xfrm>
            <a:off x="5880100" y="2184400"/>
            <a:ext cx="1763714" cy="444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3" name="Shape 493"/>
          <p:cNvSpPr/>
          <p:nvPr>
            <p:ph type="body" sz="half" idx="1"/>
          </p:nvPr>
        </p:nvSpPr>
        <p:spPr>
          <a:xfrm>
            <a:off x="587375" y="2184400"/>
            <a:ext cx="5140325" cy="444976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4" name="Shape 4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02" name="Shape 502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03" name="Shape 503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504" name="Shape 504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5" name="Shape 5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13" name="Shape 513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14" name="Shape 514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15" name="Shape 515"/>
          <p:cNvSpPr/>
          <p:nvPr>
            <p:ph type="body" idx="1"/>
          </p:nvPr>
        </p:nvSpPr>
        <p:spPr>
          <a:xfrm>
            <a:off x="693737" y="2012950"/>
            <a:ext cx="8693151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6" name="Shape 5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24" name="Shape 524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25" name="Shape 525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526" name="Shape 526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hape 5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35" name="Shape 535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36" name="Shape 536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37" name="Shape 537"/>
          <p:cNvSpPr/>
          <p:nvPr>
            <p:ph type="body" sz="half" idx="1"/>
          </p:nvPr>
        </p:nvSpPr>
        <p:spPr>
          <a:xfrm>
            <a:off x="693737" y="2012950"/>
            <a:ext cx="4270376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8" name="Shape 5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46" name="Shape 546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47" name="Shape 547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48" name="Shape 548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" name="Shape 549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550" name="Shape 5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58" name="Shape 558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59" name="Shape 559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60" name="Shape 5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68" name="Shape 568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69" name="Shape 5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77" name="Shape 577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78" name="Shape 578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79" name="Shape 579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0" name="Shape 580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581" name="Shape 5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89" name="Shape 589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590" name="Shape 590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91" name="Shape 591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592" name="Shape 592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" name="Shape 5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01" name="Shape 601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02" name="Shape 602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03" name="Shape 603"/>
          <p:cNvSpPr/>
          <p:nvPr>
            <p:ph type="body" idx="1"/>
          </p:nvPr>
        </p:nvSpPr>
        <p:spPr>
          <a:xfrm>
            <a:off x="693737" y="2012950"/>
            <a:ext cx="8693151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Shape 6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587375" y="1729105"/>
            <a:ext cx="435451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12" name="Shape 612"/>
          <p:cNvSpPr/>
          <p:nvPr/>
        </p:nvSpPr>
        <p:spPr>
          <a:xfrm>
            <a:off x="5140325" y="1724342"/>
            <a:ext cx="43529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13" name="Shape 613"/>
          <p:cNvSpPr/>
          <p:nvPr>
            <p:ph type="title"/>
          </p:nvPr>
        </p:nvSpPr>
        <p:spPr>
          <a:xfrm>
            <a:off x="7188200" y="2012950"/>
            <a:ext cx="2198689" cy="47958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14" name="Shape 614"/>
          <p:cNvSpPr/>
          <p:nvPr>
            <p:ph type="body" idx="1"/>
          </p:nvPr>
        </p:nvSpPr>
        <p:spPr>
          <a:xfrm>
            <a:off x="587375" y="2012950"/>
            <a:ext cx="6448425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5" name="Shape 6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23" name="Shape 623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24" name="Shape 624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625" name="Shape 625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6" name="Shape 6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34" name="Shape 634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35" name="Shape 635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36" name="Shape 636"/>
          <p:cNvSpPr/>
          <p:nvPr>
            <p:ph type="body" sz="quarter" idx="1"/>
          </p:nvPr>
        </p:nvSpPr>
        <p:spPr>
          <a:xfrm>
            <a:off x="839787" y="587375"/>
            <a:ext cx="4095751" cy="66992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7" name="Shape 6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45" name="Shape 645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46" name="Shape 646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647" name="Shape 647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8" name="Shape 6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56" name="Shape 656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57" name="Shape 657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58" name="Shape 658"/>
          <p:cNvSpPr/>
          <p:nvPr>
            <p:ph type="body" sz="quarter" idx="1"/>
          </p:nvPr>
        </p:nvSpPr>
        <p:spPr>
          <a:xfrm>
            <a:off x="839787" y="587375"/>
            <a:ext cx="1971676" cy="66992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9" name="Shape 6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67" name="Shape 667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68" name="Shape 668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69" name="Shape 669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hape 670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671" name="Shape 6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79" name="Shape 679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80" name="Shape 680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1" name="Shape 6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89" name="Shape 689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90" name="Shape 6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98" name="Shape 698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699" name="Shape 699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00" name="Shape 700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1" name="Shape 701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702" name="Shape 7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710" name="Shape 710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711" name="Shape 711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12" name="Shape 712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713" name="Shape 713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Shape 7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722" name="Shape 722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723" name="Shape 723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24" name="Shape 724"/>
          <p:cNvSpPr/>
          <p:nvPr>
            <p:ph type="body" sz="quarter" idx="1"/>
          </p:nvPr>
        </p:nvSpPr>
        <p:spPr>
          <a:xfrm>
            <a:off x="839787" y="587375"/>
            <a:ext cx="4095751" cy="66992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5" name="Shape 7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/>
        </p:nvSpPr>
        <p:spPr>
          <a:xfrm>
            <a:off x="587375" y="1260475"/>
            <a:ext cx="43497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733" name="Shape 733"/>
          <p:cNvSpPr/>
          <p:nvPr/>
        </p:nvSpPr>
        <p:spPr>
          <a:xfrm>
            <a:off x="5140325" y="1260475"/>
            <a:ext cx="436245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734" name="Shape 734"/>
          <p:cNvSpPr/>
          <p:nvPr>
            <p:ph type="title"/>
          </p:nvPr>
        </p:nvSpPr>
        <p:spPr>
          <a:xfrm>
            <a:off x="6007100" y="587375"/>
            <a:ext cx="1804989" cy="60467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35" name="Shape 735"/>
          <p:cNvSpPr/>
          <p:nvPr>
            <p:ph type="body" idx="1"/>
          </p:nvPr>
        </p:nvSpPr>
        <p:spPr>
          <a:xfrm>
            <a:off x="587375" y="587375"/>
            <a:ext cx="5267325" cy="60467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6" name="Shape 7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744" name="Shape 744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5" name="Shape 7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53" name="Shape 753"/>
          <p:cNvSpPr/>
          <p:nvPr>
            <p:ph type="body" idx="1"/>
          </p:nvPr>
        </p:nvSpPr>
        <p:spPr>
          <a:xfrm>
            <a:off x="693737" y="2012950"/>
            <a:ext cx="8693151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4" name="Shape 7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762" name="Shape 762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3" name="Shape 7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71" name="Shape 771"/>
          <p:cNvSpPr/>
          <p:nvPr>
            <p:ph type="body" sz="half" idx="1"/>
          </p:nvPr>
        </p:nvSpPr>
        <p:spPr>
          <a:xfrm>
            <a:off x="693737" y="2012950"/>
            <a:ext cx="4270376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2" name="Shape 7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80" name="Shape 780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1" name="Shape 781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782" name="Shape 7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0" name="Shape 7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05" name="Shape 805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6" name="Shape 806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807" name="Shape 8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15" name="Shape 815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816" name="Shape 816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7" name="Shape 8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title"/>
          </p:nvPr>
        </p:nvSpPr>
        <p:spPr>
          <a:xfrm>
            <a:off x="587375" y="4956175"/>
            <a:ext cx="7224714" cy="16779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25" name="Shape 825"/>
          <p:cNvSpPr/>
          <p:nvPr>
            <p:ph type="body" idx="1"/>
          </p:nvPr>
        </p:nvSpPr>
        <p:spPr>
          <a:xfrm>
            <a:off x="693737" y="2012950"/>
            <a:ext cx="8693151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6" name="Shape 8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type="title"/>
          </p:nvPr>
        </p:nvSpPr>
        <p:spPr>
          <a:xfrm>
            <a:off x="7188200" y="2012950"/>
            <a:ext cx="2198689" cy="47958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4" name="Shape 834"/>
          <p:cNvSpPr/>
          <p:nvPr>
            <p:ph type="body" idx="1"/>
          </p:nvPr>
        </p:nvSpPr>
        <p:spPr>
          <a:xfrm>
            <a:off x="587375" y="2012950"/>
            <a:ext cx="6448425" cy="479583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5" name="Shape 8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843" name="Shape 843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4" name="Shape 8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>
            <p:ph type="title"/>
          </p:nvPr>
        </p:nvSpPr>
        <p:spPr>
          <a:xfrm>
            <a:off x="503237" y="301625"/>
            <a:ext cx="9070976" cy="12604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52" name="Shape 852"/>
          <p:cNvSpPr/>
          <p:nvPr>
            <p:ph type="body" idx="1"/>
          </p:nvPr>
        </p:nvSpPr>
        <p:spPr>
          <a:xfrm>
            <a:off x="503237" y="1768475"/>
            <a:ext cx="9070976" cy="438308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3" name="Shape 8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9" name="Shape 79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hape 80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861" name="Shape 861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2" name="Shape 8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type="title"/>
          </p:nvPr>
        </p:nvSpPr>
        <p:spPr>
          <a:xfrm>
            <a:off x="503237" y="301625"/>
            <a:ext cx="9070976" cy="12604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70" name="Shape 870"/>
          <p:cNvSpPr/>
          <p:nvPr>
            <p:ph type="body" sz="half" idx="1"/>
          </p:nvPr>
        </p:nvSpPr>
        <p:spPr>
          <a:xfrm>
            <a:off x="503237" y="1768475"/>
            <a:ext cx="4459289" cy="438308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" name="Shape 8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79" name="Shape 879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0" name="Shape 880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881" name="Shape 8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type="title"/>
          </p:nvPr>
        </p:nvSpPr>
        <p:spPr>
          <a:xfrm>
            <a:off x="503237" y="301625"/>
            <a:ext cx="9070976" cy="12604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9" name="Shape 8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04" name="Shape 904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5" name="Shape 905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906" name="Shape 9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14" name="Shape 914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915" name="Shape 915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6" name="Shape 9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type="title"/>
          </p:nvPr>
        </p:nvSpPr>
        <p:spPr>
          <a:xfrm>
            <a:off x="503237" y="301625"/>
            <a:ext cx="9070976" cy="12604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24" name="Shape 924"/>
          <p:cNvSpPr/>
          <p:nvPr>
            <p:ph type="body" idx="1"/>
          </p:nvPr>
        </p:nvSpPr>
        <p:spPr>
          <a:xfrm>
            <a:off x="503237" y="1768475"/>
            <a:ext cx="9070976" cy="438308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5" name="Shape 9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type="title"/>
          </p:nvPr>
        </p:nvSpPr>
        <p:spPr>
          <a:xfrm>
            <a:off x="7307263" y="301625"/>
            <a:ext cx="2266951" cy="58499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33" name="Shape 933"/>
          <p:cNvSpPr/>
          <p:nvPr>
            <p:ph type="body" idx="1"/>
          </p:nvPr>
        </p:nvSpPr>
        <p:spPr>
          <a:xfrm>
            <a:off x="503237" y="301625"/>
            <a:ext cx="6651626" cy="584993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4" name="Shape 9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type="title"/>
          </p:nvPr>
        </p:nvSpPr>
        <p:spPr>
          <a:xfrm>
            <a:off x="503237" y="301625"/>
            <a:ext cx="9070976" cy="12604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42" name="Shape 942"/>
          <p:cNvSpPr/>
          <p:nvPr>
            <p:ph type="body" sz="half" idx="1"/>
          </p:nvPr>
        </p:nvSpPr>
        <p:spPr>
          <a:xfrm>
            <a:off x="503237" y="1768475"/>
            <a:ext cx="4459289" cy="438308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3" name="Shape 943"/>
          <p:cNvSpPr/>
          <p:nvPr>
            <p:ph type="body" sz="half" idx="13"/>
          </p:nvPr>
        </p:nvSpPr>
        <p:spPr>
          <a:xfrm>
            <a:off x="5114925" y="1768475"/>
            <a:ext cx="4459288" cy="438308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</a:p>
        </p:txBody>
      </p:sp>
      <p:sp>
        <p:nvSpPr>
          <p:cNvPr id="944" name="Shape 9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952" name="Shape 952"/>
          <p:cNvSpPr/>
          <p:nvPr>
            <p:ph type="title"/>
          </p:nvPr>
        </p:nvSpPr>
        <p:spPr>
          <a:xfrm>
            <a:off x="1260475" y="1236662"/>
            <a:ext cx="7559675" cy="26320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953" name="Shape 953"/>
          <p:cNvSpPr/>
          <p:nvPr>
            <p:ph type="body" sz="quarter" idx="1"/>
          </p:nvPr>
        </p:nvSpPr>
        <p:spPr>
          <a:xfrm>
            <a:off x="1260475" y="3970337"/>
            <a:ext cx="7559675" cy="18256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 algn="ctr">
              <a:defRPr sz="2400"/>
            </a:lvl1pPr>
            <a:lvl2pPr marL="0" indent="457200" algn="ctr">
              <a:defRPr sz="2400"/>
            </a:lvl2pPr>
            <a:lvl3pPr marL="0" indent="914400" algn="ctr">
              <a:defRPr sz="2400"/>
            </a:lvl3pPr>
            <a:lvl4pPr marL="0" indent="1371600" algn="ctr">
              <a:defRPr sz="2400"/>
            </a:lvl4pPr>
            <a:lvl5pPr marL="0" indent="1828800" algn="ctr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4" name="Shape 9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962" name="Shape 962"/>
          <p:cNvSpPr/>
          <p:nvPr>
            <p:ph type="title"/>
          </p:nvPr>
        </p:nvSpPr>
        <p:spPr>
          <a:xfrm>
            <a:off x="5973762" y="587375"/>
            <a:ext cx="3527426" cy="167798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63" name="Shape 963"/>
          <p:cNvSpPr/>
          <p:nvPr>
            <p:ph type="body" sz="quarter" idx="1"/>
          </p:nvPr>
        </p:nvSpPr>
        <p:spPr>
          <a:xfrm>
            <a:off x="5973762" y="2435225"/>
            <a:ext cx="3527426" cy="2303464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4" name="Shape 9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972" name="Shape 972"/>
          <p:cNvSpPr/>
          <p:nvPr>
            <p:ph type="title"/>
          </p:nvPr>
        </p:nvSpPr>
        <p:spPr>
          <a:xfrm>
            <a:off x="687387" y="1884363"/>
            <a:ext cx="8694738" cy="31448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973" name="Shape 973"/>
          <p:cNvSpPr/>
          <p:nvPr>
            <p:ph type="body" sz="quarter" idx="1"/>
          </p:nvPr>
        </p:nvSpPr>
        <p:spPr>
          <a:xfrm>
            <a:off x="687387" y="5059362"/>
            <a:ext cx="8694738" cy="165258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2400"/>
            </a:lvl1pPr>
            <a:lvl2pPr marL="0" indent="457200">
              <a:defRPr sz="2400"/>
            </a:lvl2pPr>
            <a:lvl3pPr marL="0" indent="914400">
              <a:defRPr sz="2400"/>
            </a:lvl3pPr>
            <a:lvl4pPr marL="0" indent="1371600">
              <a:defRPr sz="2400"/>
            </a:lvl4pPr>
            <a:lvl5pPr marL="0" indent="182880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4" name="Shape 9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982" name="Shape 982"/>
          <p:cNvSpPr/>
          <p:nvPr>
            <p:ph type="title"/>
          </p:nvPr>
        </p:nvSpPr>
        <p:spPr>
          <a:xfrm>
            <a:off x="5973762" y="587375"/>
            <a:ext cx="3527426" cy="167798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83" name="Shape 983"/>
          <p:cNvSpPr/>
          <p:nvPr>
            <p:ph type="body" sz="quarter" idx="1"/>
          </p:nvPr>
        </p:nvSpPr>
        <p:spPr>
          <a:xfrm>
            <a:off x="5973762" y="2435225"/>
            <a:ext cx="1687513" cy="2303464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4" name="Shape 9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992" name="Shape 992"/>
          <p:cNvSpPr/>
          <p:nvPr>
            <p:ph type="title"/>
          </p:nvPr>
        </p:nvSpPr>
        <p:spPr>
          <a:xfrm>
            <a:off x="693737" y="403225"/>
            <a:ext cx="8694738" cy="14605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93" name="Shape 993"/>
          <p:cNvSpPr/>
          <p:nvPr>
            <p:ph type="body" sz="quarter" idx="1"/>
          </p:nvPr>
        </p:nvSpPr>
        <p:spPr>
          <a:xfrm>
            <a:off x="693737" y="1852613"/>
            <a:ext cx="4265614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defRPr b="1" sz="2400"/>
            </a:lvl1pPr>
            <a:lvl2pPr marL="0" indent="457200">
              <a:defRPr b="1" sz="2400"/>
            </a:lvl2pPr>
            <a:lvl3pPr marL="0" indent="914400">
              <a:defRPr b="1" sz="2400"/>
            </a:lvl3pPr>
            <a:lvl4pPr marL="0" indent="1371600">
              <a:defRPr b="1" sz="2400"/>
            </a:lvl4pPr>
            <a:lvl5pPr marL="0" indent="1828800"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4" name="Shape 994"/>
          <p:cNvSpPr/>
          <p:nvPr>
            <p:ph type="body" sz="quarter" idx="13"/>
          </p:nvPr>
        </p:nvSpPr>
        <p:spPr>
          <a:xfrm>
            <a:off x="5103812" y="1852613"/>
            <a:ext cx="4284663" cy="908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defRPr b="1" sz="2400"/>
            </a:pPr>
          </a:p>
        </p:txBody>
      </p:sp>
      <p:sp>
        <p:nvSpPr>
          <p:cNvPr id="995" name="Shape 9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1003" name="Shape 1003"/>
          <p:cNvSpPr/>
          <p:nvPr>
            <p:ph type="title"/>
          </p:nvPr>
        </p:nvSpPr>
        <p:spPr>
          <a:xfrm>
            <a:off x="5973762" y="587375"/>
            <a:ext cx="3527426" cy="167798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04" name="Shape 10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1012" name="Shape 10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1020" name="Shape 1020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021" name="Shape 1021"/>
          <p:cNvSpPr/>
          <p:nvPr>
            <p:ph type="body" sz="half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2" name="Shape 1022"/>
          <p:cNvSpPr/>
          <p:nvPr>
            <p:ph type="body" sz="quarter" idx="13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>
              <a:defRPr sz="1600"/>
            </a:pPr>
          </a:p>
        </p:txBody>
      </p:sp>
      <p:sp>
        <p:nvSpPr>
          <p:cNvPr id="1023" name="Shape 10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1031" name="Shape 1031"/>
          <p:cNvSpPr/>
          <p:nvPr>
            <p:ph type="title"/>
          </p:nvPr>
        </p:nvSpPr>
        <p:spPr>
          <a:xfrm>
            <a:off x="693737" y="503237"/>
            <a:ext cx="3251201" cy="1765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032" name="Shape 1032"/>
          <p:cNvSpPr/>
          <p:nvPr>
            <p:ph type="pic" sz="half" idx="13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 lIns="91439" rIns="91439" anchor="t"/>
          <a:lstStyle/>
          <a:p>
            <a:pPr/>
          </a:p>
        </p:txBody>
      </p:sp>
      <p:sp>
        <p:nvSpPr>
          <p:cNvPr id="1033" name="Shape 1033"/>
          <p:cNvSpPr/>
          <p:nvPr>
            <p:ph type="body" sz="quarter" idx="1"/>
          </p:nvPr>
        </p:nvSpPr>
        <p:spPr>
          <a:xfrm>
            <a:off x="693737" y="2268538"/>
            <a:ext cx="3251201" cy="420052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marL="0" indent="0">
              <a:defRPr sz="1600"/>
            </a:lvl1pPr>
            <a:lvl2pPr marL="0" indent="457200">
              <a:defRPr sz="1600"/>
            </a:lvl2pPr>
            <a:lvl3pPr marL="0" indent="914400">
              <a:defRPr sz="1600"/>
            </a:lvl3pPr>
            <a:lvl4pPr marL="0" indent="1371600">
              <a:defRPr sz="1600"/>
            </a:lvl4pPr>
            <a:lvl5pPr marL="0" indent="1828800"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4" name="Shape 10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/>
        </p:nvSpPr>
        <p:spPr>
          <a:xfrm>
            <a:off x="587375" y="2848292"/>
            <a:ext cx="4894263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628650" indent="-627062"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Click to edit Master text styles</a:t>
            </a:r>
            <a:br/>
            <a:r>
              <a:rPr sz="2000"/>
              <a:t>Second level</a:t>
            </a:r>
            <a:br>
              <a:rPr sz="2000"/>
            </a:br>
            <a:r>
              <a:rPr sz="1800"/>
              <a:t>Third level</a:t>
            </a:r>
            <a:br>
              <a:rPr sz="1800"/>
            </a:br>
            <a:r>
              <a:rPr sz="1600"/>
              <a:t>Fourth level</a:t>
            </a:r>
            <a:br>
              <a:rPr sz="1600"/>
            </a:br>
            <a:r>
              <a:rPr sz="1600"/>
              <a:t>Fifth level</a:t>
            </a:r>
          </a:p>
        </p:txBody>
      </p:sp>
      <p:sp>
        <p:nvSpPr>
          <p:cNvPr id="1042" name="Shape 1042"/>
          <p:cNvSpPr/>
          <p:nvPr>
            <p:ph type="title"/>
          </p:nvPr>
        </p:nvSpPr>
        <p:spPr>
          <a:xfrm>
            <a:off x="5973762" y="587375"/>
            <a:ext cx="3527426" cy="167798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3" name="Shape 1043"/>
          <p:cNvSpPr/>
          <p:nvPr>
            <p:ph type="body" sz="quarter" idx="1"/>
          </p:nvPr>
        </p:nvSpPr>
        <p:spPr>
          <a:xfrm>
            <a:off x="5973762" y="2435225"/>
            <a:ext cx="3527426" cy="2303464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4" name="Shape 10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4.xml"/><Relationship Id="rId86" Type="http://schemas.openxmlformats.org/officeDocument/2006/relationships/slideLayout" Target="../slideLayouts/slideLayout85.xml"/><Relationship Id="rId87" Type="http://schemas.openxmlformats.org/officeDocument/2006/relationships/slideLayout" Target="../slideLayouts/slideLayout86.xml"/><Relationship Id="rId88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89.xml"/><Relationship Id="rId91" Type="http://schemas.openxmlformats.org/officeDocument/2006/relationships/slideLayout" Target="../slideLayouts/slideLayout90.xml"/><Relationship Id="rId92" Type="http://schemas.openxmlformats.org/officeDocument/2006/relationships/slideLayout" Target="../slideLayouts/slideLayout91.xml"/><Relationship Id="rId93" Type="http://schemas.openxmlformats.org/officeDocument/2006/relationships/slideLayout" Target="../slideLayouts/slideLayout92.xml"/><Relationship Id="rId94" Type="http://schemas.openxmlformats.org/officeDocument/2006/relationships/slideLayout" Target="../slideLayouts/slideLayout93.xml"/><Relationship Id="rId95" Type="http://schemas.openxmlformats.org/officeDocument/2006/relationships/slideLayout" Target="../slideLayouts/slideLayout94.xml"/><Relationship Id="rId96" Type="http://schemas.openxmlformats.org/officeDocument/2006/relationships/slideLayout" Target="../slideLayouts/slideLayout95.xml"/><Relationship Id="rId97" Type="http://schemas.openxmlformats.org/officeDocument/2006/relationships/slideLayout" Target="../slideLayouts/slideLayout96.xml"/><Relationship Id="rId98" Type="http://schemas.openxmlformats.org/officeDocument/2006/relationships/slideLayout" Target="../slideLayouts/slideLayout97.xml"/><Relationship Id="rId99" Type="http://schemas.openxmlformats.org/officeDocument/2006/relationships/slideLayout" Target="../slideLayouts/slideLayout98.xml"/><Relationship Id="rId100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01.xml"/><Relationship Id="rId103" Type="http://schemas.openxmlformats.org/officeDocument/2006/relationships/slideLayout" Target="../slideLayouts/slideLayout102.xml"/><Relationship Id="rId104" Type="http://schemas.openxmlformats.org/officeDocument/2006/relationships/slideLayout" Target="../slideLayouts/slideLayout103.xml"/><Relationship Id="rId105" Type="http://schemas.openxmlformats.org/officeDocument/2006/relationships/slideLayout" Target="../slideLayouts/slideLayout104.xml"/><Relationship Id="rId106" Type="http://schemas.openxmlformats.org/officeDocument/2006/relationships/slideLayout" Target="../slideLayouts/slideLayout105.xml"/><Relationship Id="rId107" Type="http://schemas.openxmlformats.org/officeDocument/2006/relationships/slideLayout" Target="../slideLayouts/slideLayout106.xml"/><Relationship Id="rId108" Type="http://schemas.openxmlformats.org/officeDocument/2006/relationships/slideLayout" Target="../slideLayouts/slideLayout107.xml"/><Relationship Id="rId109" Type="http://schemas.openxmlformats.org/officeDocument/2006/relationships/slideLayout" Target="../slideLayouts/slideLayout108.xml"/><Relationship Id="rId110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10.xml"/><Relationship Id="rId112" Type="http://schemas.openxmlformats.org/officeDocument/2006/relationships/slideLayout" Target="../slideLayouts/slideLayout111.xml"/><Relationship Id="rId113" Type="http://schemas.openxmlformats.org/officeDocument/2006/relationships/slideLayout" Target="../slideLayouts/slideLayout112.xml"/><Relationship Id="rId114" Type="http://schemas.openxmlformats.org/officeDocument/2006/relationships/slideLayout" Target="../slideLayouts/slideLayout113.xml"/><Relationship Id="rId115" Type="http://schemas.openxmlformats.org/officeDocument/2006/relationships/slideLayout" Target="../slideLayouts/slideLayout114.xml"/><Relationship Id="rId116" Type="http://schemas.openxmlformats.org/officeDocument/2006/relationships/slideLayout" Target="../slideLayouts/slideLayout115.xml"/><Relationship Id="rId117" Type="http://schemas.openxmlformats.org/officeDocument/2006/relationships/slideLayout" Target="../slideLayouts/slideLayout116.xml"/><Relationship Id="rId118" Type="http://schemas.openxmlformats.org/officeDocument/2006/relationships/slideLayout" Target="../slideLayouts/slideLayout117.xml"/><Relationship Id="rId119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19.xml"/><Relationship Id="rId121" Type="http://schemas.openxmlformats.org/officeDocument/2006/relationships/slideLayout" Target="../slideLayouts/slideLayout120.xml"/><Relationship Id="rId122" Type="http://schemas.openxmlformats.org/officeDocument/2006/relationships/slideLayout" Target="../slideLayouts/slideLayout121.xml"/><Relationship Id="rId123" Type="http://schemas.openxmlformats.org/officeDocument/2006/relationships/slideLayout" Target="../slideLayouts/slideLayout122.xml"/><Relationship Id="rId124" Type="http://schemas.openxmlformats.org/officeDocument/2006/relationships/slideLayout" Target="../slideLayouts/slideLayout123.xml"/><Relationship Id="rId125" Type="http://schemas.openxmlformats.org/officeDocument/2006/relationships/slideLayout" Target="../slideLayouts/slideLayout124.xml"/><Relationship Id="rId126" Type="http://schemas.openxmlformats.org/officeDocument/2006/relationships/slideLayout" Target="../slideLayouts/slideLayout125.xml"/><Relationship Id="rId127" Type="http://schemas.openxmlformats.org/officeDocument/2006/relationships/slideLayout" Target="../slideLayouts/slideLayout126.xml"/><Relationship Id="rId128" Type="http://schemas.openxmlformats.org/officeDocument/2006/relationships/slideLayout" Target="../slideLayouts/slideLayout127.xml"/><Relationship Id="rId129" Type="http://schemas.openxmlformats.org/officeDocument/2006/relationships/slideLayout" Target="../slideLayouts/slideLayout128.xml"/><Relationship Id="rId130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30.xml"/><Relationship Id="rId132" Type="http://schemas.openxmlformats.org/officeDocument/2006/relationships/slideLayout" Target="../slideLayouts/slideLayout131.xml"/><Relationship Id="rId133" Type="http://schemas.openxmlformats.org/officeDocument/2006/relationships/slideLayout" Target="../slideLayouts/slideLayout132.xml"/><Relationship Id="rId134" Type="http://schemas.openxmlformats.org/officeDocument/2006/relationships/slideLayout" Target="../slideLayouts/slideLayout133.xml"/><Relationship Id="rId135" Type="http://schemas.openxmlformats.org/officeDocument/2006/relationships/slideLayout" Target="../slideLayouts/slideLayout134.xml"/><Relationship Id="rId136" Type="http://schemas.openxmlformats.org/officeDocument/2006/relationships/slideLayout" Target="../slideLayouts/slideLayout135.xml"/><Relationship Id="rId137" Type="http://schemas.openxmlformats.org/officeDocument/2006/relationships/slideLayout" Target="../slideLayouts/slideLayout136.xml"/><Relationship Id="rId138" Type="http://schemas.openxmlformats.org/officeDocument/2006/relationships/slideLayout" Target="../slideLayouts/slideLayout137.xml"/><Relationship Id="rId139" Type="http://schemas.openxmlformats.org/officeDocument/2006/relationships/slideLayout" Target="../slideLayouts/slideLayout138.xml"/><Relationship Id="rId140" Type="http://schemas.openxmlformats.org/officeDocument/2006/relationships/slideLayout" Target="../slideLayouts/slideLayout139.xml"/><Relationship Id="rId141" Type="http://schemas.openxmlformats.org/officeDocument/2006/relationships/slideLayout" Target="../slideLayouts/slideLayout140.xml"/><Relationship Id="rId142" Type="http://schemas.openxmlformats.org/officeDocument/2006/relationships/slideLayout" Target="../slideLayouts/slideLayout141.xml"/><Relationship Id="rId143" Type="http://schemas.openxmlformats.org/officeDocument/2006/relationships/slideLayout" Target="../slideLayouts/slideLayout142.xml"/><Relationship Id="rId144" Type="http://schemas.openxmlformats.org/officeDocument/2006/relationships/slideLayout" Target="../slideLayouts/slideLayout143.xml"/><Relationship Id="rId145" Type="http://schemas.openxmlformats.org/officeDocument/2006/relationships/slideLayout" Target="../slideLayouts/slideLayout144.xml"/><Relationship Id="rId146" Type="http://schemas.openxmlformats.org/officeDocument/2006/relationships/slideLayout" Target="../slideLayouts/slideLayout145.xml"/><Relationship Id="rId147" Type="http://schemas.openxmlformats.org/officeDocument/2006/relationships/slideLayout" Target="../slideLayouts/slideLayout146.xml"/><Relationship Id="rId148" Type="http://schemas.openxmlformats.org/officeDocument/2006/relationships/slideLayout" Target="../slideLayouts/slideLayout147.xml"/><Relationship Id="rId149" Type="http://schemas.openxmlformats.org/officeDocument/2006/relationships/slideLayout" Target="../slideLayouts/slideLayout148.xml"/><Relationship Id="rId150" Type="http://schemas.openxmlformats.org/officeDocument/2006/relationships/slideLayout" Target="../slideLayouts/slideLayout149.xml"/><Relationship Id="rId151" Type="http://schemas.openxmlformats.org/officeDocument/2006/relationships/slideLayout" Target="../slideLayouts/slideLayout150.xml"/><Relationship Id="rId152" Type="http://schemas.openxmlformats.org/officeDocument/2006/relationships/slideLayout" Target="../slideLayouts/slideLayout151.xml"/><Relationship Id="rId153" Type="http://schemas.openxmlformats.org/officeDocument/2006/relationships/slideLayout" Target="../slideLayouts/slideLayout152.xml"/><Relationship Id="rId154" Type="http://schemas.openxmlformats.org/officeDocument/2006/relationships/slideLayout" Target="../slideLayouts/slideLayout153.xml"/><Relationship Id="rId155" Type="http://schemas.openxmlformats.org/officeDocument/2006/relationships/slideLayout" Target="../slideLayouts/slideLayout154.xml"/><Relationship Id="rId156" Type="http://schemas.openxmlformats.org/officeDocument/2006/relationships/slideLayout" Target="../slideLayouts/slideLayout155.xml"/><Relationship Id="rId157" Type="http://schemas.openxmlformats.org/officeDocument/2006/relationships/slideLayout" Target="../slideLayouts/slideLayout156.xml"/><Relationship Id="rId158" Type="http://schemas.openxmlformats.org/officeDocument/2006/relationships/slideLayout" Target="../slideLayouts/slideLayout157.xml"/><Relationship Id="rId159" Type="http://schemas.openxmlformats.org/officeDocument/2006/relationships/slideLayout" Target="../slideLayouts/slideLayout158.xml"/><Relationship Id="rId160" Type="http://schemas.openxmlformats.org/officeDocument/2006/relationships/slideLayout" Target="../slideLayouts/slideLayout159.xml"/><Relationship Id="rId161" Type="http://schemas.openxmlformats.org/officeDocument/2006/relationships/slideLayout" Target="../slideLayouts/slideLayout160.xml"/><Relationship Id="rId162" Type="http://schemas.openxmlformats.org/officeDocument/2006/relationships/slideLayout" Target="../slideLayouts/slideLayout161.xml"/><Relationship Id="rId163" Type="http://schemas.openxmlformats.org/officeDocument/2006/relationships/slideLayout" Target="../slideLayouts/slideLayout162.xml"/><Relationship Id="rId164" Type="http://schemas.openxmlformats.org/officeDocument/2006/relationships/slideLayout" Target="../slideLayouts/slideLayout163.xml"/><Relationship Id="rId165" Type="http://schemas.openxmlformats.org/officeDocument/2006/relationships/slideLayout" Target="../slideLayouts/slideLayout164.xml"/><Relationship Id="rId166" Type="http://schemas.openxmlformats.org/officeDocument/2006/relationships/slideLayout" Target="../slideLayouts/slideLayout165.xml"/><Relationship Id="rId167" Type="http://schemas.openxmlformats.org/officeDocument/2006/relationships/slideLayout" Target="../slideLayouts/slideLayout166.xml"/><Relationship Id="rId168" Type="http://schemas.openxmlformats.org/officeDocument/2006/relationships/slideLayout" Target="../slideLayouts/slideLayout167.xml"/><Relationship Id="rId169" Type="http://schemas.openxmlformats.org/officeDocument/2006/relationships/slideLayout" Target="../slideLayouts/slideLayout168.xml"/><Relationship Id="rId170" Type="http://schemas.openxmlformats.org/officeDocument/2006/relationships/slideLayout" Target="../slideLayouts/slideLayout169.xml"/><Relationship Id="rId171" Type="http://schemas.openxmlformats.org/officeDocument/2006/relationships/slideLayout" Target="../slideLayouts/slideLayout170.xml"/><Relationship Id="rId172" Type="http://schemas.openxmlformats.org/officeDocument/2006/relationships/slideLayout" Target="../slideLayouts/slideLayout171.xml"/><Relationship Id="rId173" Type="http://schemas.openxmlformats.org/officeDocument/2006/relationships/slideLayout" Target="../slideLayouts/slideLayout172.xml"/><Relationship Id="rId174" Type="http://schemas.openxmlformats.org/officeDocument/2006/relationships/slideLayout" Target="../slideLayouts/slideLayout173.xml"/><Relationship Id="rId175" Type="http://schemas.openxmlformats.org/officeDocument/2006/relationships/slideLayout" Target="../slideLayouts/slideLayout174.xml"/><Relationship Id="rId176" Type="http://schemas.openxmlformats.org/officeDocument/2006/relationships/slideLayout" Target="../slideLayouts/slideLayout175.xml"/><Relationship Id="rId177" Type="http://schemas.openxmlformats.org/officeDocument/2006/relationships/slideLayout" Target="../slideLayouts/slideLayout176.xml"/><Relationship Id="rId178" Type="http://schemas.openxmlformats.org/officeDocument/2006/relationships/slideLayout" Target="../slideLayouts/slideLayout177.xml"/><Relationship Id="rId179" Type="http://schemas.openxmlformats.org/officeDocument/2006/relationships/slideLayout" Target="../slideLayouts/slideLayout178.xml"/><Relationship Id="rId180" Type="http://schemas.openxmlformats.org/officeDocument/2006/relationships/slideLayout" Target="../slideLayouts/slideLayout179.xml"/><Relationship Id="rId181" Type="http://schemas.openxmlformats.org/officeDocument/2006/relationships/slideLayout" Target="../slideLayouts/slideLayout180.xml"/><Relationship Id="rId182" Type="http://schemas.openxmlformats.org/officeDocument/2006/relationships/slideLayout" Target="../slideLayouts/slideLayout181.xml"/><Relationship Id="rId183" Type="http://schemas.openxmlformats.org/officeDocument/2006/relationships/slideLayout" Target="../slideLayouts/slideLayout182.xml"/><Relationship Id="rId184" Type="http://schemas.openxmlformats.org/officeDocument/2006/relationships/slideLayout" Target="../slideLayouts/slideLayout183.xml"/><Relationship Id="rId185" Type="http://schemas.openxmlformats.org/officeDocument/2006/relationships/slideLayout" Target="../slideLayouts/slideLayout184.xml"/><Relationship Id="rId186" Type="http://schemas.openxmlformats.org/officeDocument/2006/relationships/slideLayout" Target="../slideLayouts/slideLayout185.xml"/><Relationship Id="rId187" Type="http://schemas.openxmlformats.org/officeDocument/2006/relationships/slideLayout" Target="../slideLayouts/slideLayout186.xml"/><Relationship Id="rId188" Type="http://schemas.openxmlformats.org/officeDocument/2006/relationships/slideLayout" Target="../slideLayouts/slideLayout187.xml"/><Relationship Id="rId189" Type="http://schemas.openxmlformats.org/officeDocument/2006/relationships/slideLayout" Target="../slideLayouts/slideLayout188.xml"/><Relationship Id="rId190" Type="http://schemas.openxmlformats.org/officeDocument/2006/relationships/slideLayout" Target="../slideLayouts/slideLayout189.xml"/><Relationship Id="rId191" Type="http://schemas.openxmlformats.org/officeDocument/2006/relationships/slideLayout" Target="../slideLayouts/slideLayout190.xml"/><Relationship Id="rId192" Type="http://schemas.openxmlformats.org/officeDocument/2006/relationships/slideLayout" Target="../slideLayouts/slideLayout191.xml"/><Relationship Id="rId193" Type="http://schemas.openxmlformats.org/officeDocument/2006/relationships/slideLayout" Target="../slideLayouts/slideLayout192.xml"/><Relationship Id="rId194" Type="http://schemas.openxmlformats.org/officeDocument/2006/relationships/slideLayout" Target="../slideLayouts/slideLayout193.xml"/><Relationship Id="rId195" Type="http://schemas.openxmlformats.org/officeDocument/2006/relationships/slideLayout" Target="../slideLayouts/slideLayout194.xml"/><Relationship Id="rId196" Type="http://schemas.openxmlformats.org/officeDocument/2006/relationships/slideLayout" Target="../slideLayouts/slideLayout195.xml"/><Relationship Id="rId197" Type="http://schemas.openxmlformats.org/officeDocument/2006/relationships/slideLayout" Target="../slideLayouts/slideLayout196.xml"/><Relationship Id="rId198" Type="http://schemas.openxmlformats.org/officeDocument/2006/relationships/slideLayout" Target="../slideLayouts/slideLayout197.xml"/><Relationship Id="rId199" Type="http://schemas.openxmlformats.org/officeDocument/2006/relationships/slideLayout" Target="../slideLayouts/slideLayout198.xml"/><Relationship Id="rId200" Type="http://schemas.openxmlformats.org/officeDocument/2006/relationships/slideLayout" Target="../slideLayouts/slideLayout19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7353300" y="4292600"/>
            <a:ext cx="2722564" cy="2930526"/>
            <a:chOff x="0" y="0"/>
            <a:chExt cx="2722562" cy="2930525"/>
          </a:xfrm>
        </p:grpSpPr>
        <p:sp>
          <p:nvSpPr>
            <p:cNvPr id="2" name="Shape 2"/>
            <p:cNvSpPr/>
            <p:nvPr/>
          </p:nvSpPr>
          <p:spPr>
            <a:xfrm flipH="1">
              <a:off x="1890712" y="-1"/>
              <a:ext cx="831851" cy="831852"/>
            </a:xfrm>
            <a:prstGeom prst="line">
              <a:avLst/>
            </a:prstGeom>
            <a:noFill/>
            <a:ln w="936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Shape 3"/>
            <p:cNvSpPr/>
            <p:nvPr/>
          </p:nvSpPr>
          <p:spPr>
            <a:xfrm flipH="1">
              <a:off x="-1" y="207962"/>
              <a:ext cx="2720977" cy="2722564"/>
            </a:xfrm>
            <a:prstGeom prst="line">
              <a:avLst/>
            </a:prstGeom>
            <a:noFill/>
            <a:ln w="936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Shape 4"/>
            <p:cNvSpPr/>
            <p:nvPr/>
          </p:nvSpPr>
          <p:spPr>
            <a:xfrm flipH="1">
              <a:off x="992187" y="295275"/>
              <a:ext cx="1730376" cy="1730376"/>
            </a:xfrm>
            <a:prstGeom prst="line">
              <a:avLst/>
            </a:prstGeom>
            <a:noFill/>
            <a:ln w="936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Shape 5"/>
            <p:cNvSpPr/>
            <p:nvPr/>
          </p:nvSpPr>
          <p:spPr>
            <a:xfrm flipH="1">
              <a:off x="1130300" y="158749"/>
              <a:ext cx="1587501" cy="1587502"/>
            </a:xfrm>
            <a:prstGeom prst="line">
              <a:avLst/>
            </a:prstGeom>
            <a:noFill/>
            <a:ln w="2844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Shape 6"/>
            <p:cNvSpPr/>
            <p:nvPr/>
          </p:nvSpPr>
          <p:spPr>
            <a:xfrm flipH="1">
              <a:off x="1563687" y="663575"/>
              <a:ext cx="1152526" cy="1152526"/>
            </a:xfrm>
            <a:prstGeom prst="line">
              <a:avLst/>
            </a:prstGeom>
            <a:noFill/>
            <a:ln w="28440" cap="rnd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" name="Shape 8"/>
          <p:cNvSpPr/>
          <p:nvPr>
            <p:ph type="title"/>
          </p:nvPr>
        </p:nvSpPr>
        <p:spPr>
          <a:xfrm>
            <a:off x="503555" y="247720"/>
            <a:ext cx="9063991" cy="1369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503555" y="1616916"/>
            <a:ext cx="9063991" cy="52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/>
          <p:nvPr>
            <p:ph type="sldNum" sz="quarter" idx="2"/>
          </p:nvPr>
        </p:nvSpPr>
        <p:spPr>
          <a:xfrm>
            <a:off x="8973371" y="6310947"/>
            <a:ext cx="540518" cy="574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tabLst>
                <a:tab pos="457200" algn="l"/>
                <a:tab pos="914400" algn="l"/>
              </a:tabLst>
              <a:defRPr sz="3100">
                <a:solidFill>
                  <a:srgbClr val="0A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  <p:sldLayoutId id="2147483800" r:id="rId153"/>
    <p:sldLayoutId id="2147483801" r:id="rId154"/>
    <p:sldLayoutId id="2147483802" r:id="rId155"/>
    <p:sldLayoutId id="2147483803" r:id="rId156"/>
    <p:sldLayoutId id="2147483804" r:id="rId157"/>
    <p:sldLayoutId id="2147483805" r:id="rId158"/>
    <p:sldLayoutId id="2147483806" r:id="rId159"/>
    <p:sldLayoutId id="2147483807" r:id="rId160"/>
    <p:sldLayoutId id="2147483808" r:id="rId161"/>
    <p:sldLayoutId id="2147483809" r:id="rId162"/>
    <p:sldLayoutId id="2147483810" r:id="rId163"/>
    <p:sldLayoutId id="2147483811" r:id="rId164"/>
    <p:sldLayoutId id="2147483812" r:id="rId165"/>
    <p:sldLayoutId id="2147483813" r:id="rId166"/>
    <p:sldLayoutId id="2147483814" r:id="rId167"/>
    <p:sldLayoutId id="2147483815" r:id="rId168"/>
    <p:sldLayoutId id="2147483816" r:id="rId169"/>
    <p:sldLayoutId id="2147483817" r:id="rId170"/>
    <p:sldLayoutId id="2147483818" r:id="rId171"/>
    <p:sldLayoutId id="2147483819" r:id="rId172"/>
    <p:sldLayoutId id="2147483820" r:id="rId173"/>
    <p:sldLayoutId id="2147483821" r:id="rId174"/>
    <p:sldLayoutId id="2147483822" r:id="rId175"/>
    <p:sldLayoutId id="2147483823" r:id="rId176"/>
    <p:sldLayoutId id="2147483824" r:id="rId177"/>
    <p:sldLayoutId id="2147483825" r:id="rId178"/>
    <p:sldLayoutId id="2147483826" r:id="rId179"/>
    <p:sldLayoutId id="2147483827" r:id="rId180"/>
    <p:sldLayoutId id="2147483828" r:id="rId181"/>
    <p:sldLayoutId id="2147483829" r:id="rId182"/>
    <p:sldLayoutId id="2147483830" r:id="rId183"/>
    <p:sldLayoutId id="2147483831" r:id="rId184"/>
    <p:sldLayoutId id="2147483832" r:id="rId185"/>
    <p:sldLayoutId id="2147483833" r:id="rId186"/>
    <p:sldLayoutId id="2147483834" r:id="rId187"/>
    <p:sldLayoutId id="2147483835" r:id="rId188"/>
    <p:sldLayoutId id="2147483836" r:id="rId189"/>
    <p:sldLayoutId id="2147483837" r:id="rId190"/>
    <p:sldLayoutId id="2147483838" r:id="rId191"/>
    <p:sldLayoutId id="2147483839" r:id="rId192"/>
    <p:sldLayoutId id="2147483840" r:id="rId193"/>
    <p:sldLayoutId id="2147483841" r:id="rId194"/>
    <p:sldLayoutId id="2147483842" r:id="rId195"/>
    <p:sldLayoutId id="2147483843" r:id="rId196"/>
    <p:sldLayoutId id="2147483844" r:id="rId197"/>
    <p:sldLayoutId id="2147483845" r:id="rId198"/>
    <p:sldLayoutId id="2147483846" r:id="rId199"/>
    <p:sldLayoutId id="2147483847" r:id="rId20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9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9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9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9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9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2286000" algn="ctr" defTabSz="457200" rtl="0" latinLnBrk="0">
        <a:lnSpc>
          <a:spcPct val="9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2743200" algn="ctr" defTabSz="457200" rtl="0" latinLnBrk="0">
        <a:lnSpc>
          <a:spcPct val="9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3200400" algn="ctr" defTabSz="457200" rtl="0" latinLnBrk="0">
        <a:lnSpc>
          <a:spcPct val="9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3657600" algn="ctr" defTabSz="457200" rtl="0" latinLnBrk="0">
        <a:lnSpc>
          <a:spcPct val="9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94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457200" rtl="0" latinLnBrk="0">
        <a:lnSpc>
          <a:spcPct val="94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457200" rtl="0" latinLnBrk="0">
        <a:lnSpc>
          <a:spcPct val="94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457200" rtl="0" latinLnBrk="0">
        <a:lnSpc>
          <a:spcPct val="94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457200" rtl="0" latinLnBrk="0">
        <a:lnSpc>
          <a:spcPct val="94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92400" marR="0" indent="-406400" algn="l" defTabSz="457200" rtl="0" latinLnBrk="0">
        <a:lnSpc>
          <a:spcPct val="94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49600" marR="0" indent="-406400" algn="l" defTabSz="457200" rtl="0" latinLnBrk="0">
        <a:lnSpc>
          <a:spcPct val="94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06800" marR="0" indent="-406400" algn="l" defTabSz="457200" rtl="0" latinLnBrk="0">
        <a:lnSpc>
          <a:spcPct val="94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64000" marR="0" indent="-406400" algn="l" defTabSz="457200" rtl="0" latinLnBrk="0">
        <a:lnSpc>
          <a:spcPct val="94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</a:tabLst>
        <a:defRPr b="0" baseline="0" cap="none" i="0" spc="0" strike="noStrike" sz="3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</a:tabLst>
        <a:defRPr b="0" baseline="0" cap="none" i="0" spc="0" strike="noStrike" sz="3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</a:tabLst>
        <a:defRPr b="0" baseline="0" cap="none" i="0" spc="0" strike="noStrike" sz="3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</a:tabLst>
        <a:defRPr b="0" baseline="0" cap="none" i="0" spc="0" strike="noStrike" sz="3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</a:tabLst>
        <a:defRPr b="0" baseline="0" cap="none" i="0" spc="0" strike="noStrike" sz="3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</a:tabLst>
        <a:defRPr b="0" baseline="0" cap="none" i="0" spc="0" strike="noStrike" sz="3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</a:tabLst>
        <a:defRPr b="0" baseline="0" cap="none" i="0" spc="0" strike="noStrike" sz="3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</a:tabLst>
        <a:defRPr b="0" baseline="0" cap="none" i="0" spc="0" strike="noStrike" sz="3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</a:tabLst>
        <a:defRPr b="0" baseline="0" cap="none" i="0" spc="0" strike="noStrike" sz="3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2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2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2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4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5.png"/><Relationship Id="rId3" Type="http://schemas.openxmlformats.org/officeDocument/2006/relationships/image" Target="../media/image4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4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5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58.png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6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Shape 2064"/>
          <p:cNvSpPr/>
          <p:nvPr>
            <p:ph type="title"/>
          </p:nvPr>
        </p:nvSpPr>
        <p:spPr>
          <a:xfrm rot="16200000">
            <a:off x="4125912" y="-3382963"/>
            <a:ext cx="1676401" cy="9601201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Out-of-band extrapolation for </a:t>
            </a:r>
            <a:br/>
            <a:r>
              <a:t>Halo removal</a:t>
            </a:r>
          </a:p>
        </p:txBody>
      </p:sp>
      <p:sp>
        <p:nvSpPr>
          <p:cNvPr id="2065" name="Shape 2065"/>
          <p:cNvSpPr/>
          <p:nvPr>
            <p:ph type="body" idx="1"/>
          </p:nvPr>
        </p:nvSpPr>
        <p:spPr>
          <a:xfrm rot="16200000">
            <a:off x="0" y="1768474"/>
            <a:ext cx="9074151" cy="4384676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628650" indent="-627062" algn="ctr">
              <a:lnSpc>
                <a:spcPct val="100000"/>
              </a:lnSpc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80000"/>
              <a:buFont typeface="Wingdings 3"/>
              <a:buChar char="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i="1" sz="22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Tan H. Nguyen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Shape 2155"/>
          <p:cNvSpPr/>
          <p:nvPr/>
        </p:nvSpPr>
        <p:spPr>
          <a:xfrm>
            <a:off x="76200" y="231298"/>
            <a:ext cx="1013460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PROS and cons of total variation</a:t>
            </a:r>
          </a:p>
        </p:txBody>
      </p:sp>
      <p:sp>
        <p:nvSpPr>
          <p:cNvPr id="2156" name="Shape 2156"/>
          <p:cNvSpPr/>
          <p:nvPr/>
        </p:nvSpPr>
        <p:spPr>
          <a:xfrm>
            <a:off x="76200" y="1341437"/>
            <a:ext cx="10034846" cy="522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571500" indent="-569912" algn="just">
              <a:buClr>
                <a:srgbClr val="000000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r>
              <a:t>PROS:</a:t>
            </a:r>
          </a:p>
          <a:p>
            <a:pPr lvl="1" marL="1485900" indent="-569912" algn="just">
              <a:buClr>
                <a:srgbClr val="000000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r>
              <a:t>Take advantage of the fact that the object is smooth if the </a:t>
            </a:r>
            <a:br/>
            <a:r>
              <a:t>magnification is large enough.</a:t>
            </a:r>
          </a:p>
          <a:p>
            <a:pPr lvl="1" marL="1485900" indent="-569912" algn="just">
              <a:buClr>
                <a:srgbClr val="000000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r>
              <a:t>Several solvers are available.</a:t>
            </a:r>
          </a:p>
          <a:p>
            <a:pPr lvl="1" marL="1485900" indent="-569912" algn="just">
              <a:buClr>
                <a:srgbClr val="000000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r>
              <a:t>Can be used to extrapolate frequency information </a:t>
            </a:r>
            <a:br/>
            <a:r>
              <a:t>surrounding the base band.</a:t>
            </a:r>
          </a:p>
          <a:p>
            <a:pPr lvl="1" marL="1485900" indent="-569912" algn="just">
              <a:buClr>
                <a:srgbClr val="000000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latin typeface="+mn-lt"/>
                <a:ea typeface="+mn-ea"/>
                <a:cs typeface="+mn-cs"/>
                <a:sym typeface="Times New Roman"/>
              </a:defRPr>
            </a:pPr>
          </a:p>
          <a:p>
            <a:pPr marL="571500" indent="-569912" algn="just">
              <a:buClr>
                <a:srgbClr val="000000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r>
              <a:t>CONS:</a:t>
            </a:r>
          </a:p>
          <a:p>
            <a:pPr lvl="1" marL="1485900" indent="-569912" algn="just">
              <a:buClr>
                <a:srgbClr val="000000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r>
              <a:t>Attenuate the high-frequency information in the </a:t>
            </a:r>
            <a:br/>
            <a:r>
              <a:t>reconstruction.</a:t>
            </a:r>
          </a:p>
          <a:p>
            <a:pPr lvl="1" marL="1485900" indent="-569912" algn="just">
              <a:buClr>
                <a:srgbClr val="000000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r>
              <a:t>Cannot differentiate between high-frequency information </a:t>
            </a:r>
            <a:br/>
            <a:r>
              <a:t>vs. noise to suppress.</a:t>
            </a:r>
          </a:p>
          <a:p>
            <a:pPr lvl="1" marL="1485900" indent="-569912" algn="just">
              <a:buClr>
                <a:srgbClr val="000000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r>
              <a:t>Our true image may not be actually smooth but closed to </a:t>
            </a:r>
            <a:br/>
            <a:r>
              <a:t>smooth =&gt; Information in the measurable band should be consistent.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Shape 2158"/>
          <p:cNvSpPr/>
          <p:nvPr/>
        </p:nvSpPr>
        <p:spPr>
          <a:xfrm>
            <a:off x="76200" y="231298"/>
            <a:ext cx="1013460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PROPOSED METHOD</a:t>
            </a:r>
          </a:p>
        </p:txBody>
      </p:sp>
      <p:grpSp>
        <p:nvGrpSpPr>
          <p:cNvPr id="2182" name="Group 2182"/>
          <p:cNvGrpSpPr/>
          <p:nvPr/>
        </p:nvGrpSpPr>
        <p:grpSpPr>
          <a:xfrm>
            <a:off x="4074552" y="987424"/>
            <a:ext cx="2181786" cy="1771652"/>
            <a:chOff x="0" y="0"/>
            <a:chExt cx="2181785" cy="1771650"/>
          </a:xfrm>
        </p:grpSpPr>
        <p:sp>
          <p:nvSpPr>
            <p:cNvPr id="2159" name="Shape 2159"/>
            <p:cNvSpPr/>
            <p:nvPr/>
          </p:nvSpPr>
          <p:spPr>
            <a:xfrm>
              <a:off x="162485" y="1120775"/>
              <a:ext cx="2019301" cy="0"/>
            </a:xfrm>
            <a:prstGeom prst="line">
              <a:avLst/>
            </a:pr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0" name="Shape 2160"/>
            <p:cNvSpPr/>
            <p:nvPr/>
          </p:nvSpPr>
          <p:spPr>
            <a:xfrm flipH="1" flipV="1">
              <a:off x="1172135" y="420688"/>
              <a:ext cx="3176" cy="1350963"/>
            </a:xfrm>
            <a:prstGeom prst="line">
              <a:avLst/>
            </a:pr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626035" y="763587"/>
              <a:ext cx="4572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2" name="Shape 2162"/>
            <p:cNvSpPr/>
            <p:nvPr/>
          </p:nvSpPr>
          <p:spPr>
            <a:xfrm flipH="1" rot="10800000">
              <a:off x="1265798" y="763587"/>
              <a:ext cx="458788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626035" y="763587"/>
              <a:ext cx="1098551" cy="1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379972" y="763587"/>
              <a:ext cx="244476" cy="1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1724585" y="763587"/>
              <a:ext cx="244476" cy="1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1970648" y="763587"/>
              <a:ext cx="1" cy="355601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7" name="Shape 2167"/>
            <p:cNvSpPr/>
            <p:nvPr/>
          </p:nvSpPr>
          <p:spPr>
            <a:xfrm flipH="1">
              <a:off x="379972" y="763587"/>
              <a:ext cx="1" cy="355601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932422" y="647700"/>
              <a:ext cx="487363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9" name="Shape 2169"/>
            <p:cNvSpPr/>
            <p:nvPr/>
          </p:nvSpPr>
          <p:spPr>
            <a:xfrm flipV="1">
              <a:off x="932422" y="546100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0" name="Shape 2170"/>
            <p:cNvSpPr/>
            <p:nvPr/>
          </p:nvSpPr>
          <p:spPr>
            <a:xfrm flipV="1">
              <a:off x="1419785" y="533400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1419785" y="647700"/>
              <a:ext cx="303213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2" name="Shape 2172"/>
            <p:cNvSpPr/>
            <p:nvPr/>
          </p:nvSpPr>
          <p:spPr>
            <a:xfrm flipV="1">
              <a:off x="1729348" y="533400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1729348" y="647700"/>
              <a:ext cx="239713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4" name="Shape 2174"/>
            <p:cNvSpPr/>
            <p:nvPr/>
          </p:nvSpPr>
          <p:spPr>
            <a:xfrm flipV="1">
              <a:off x="1973823" y="533400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618097" y="647700"/>
              <a:ext cx="312738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6" name="Shape 2176"/>
            <p:cNvSpPr/>
            <p:nvPr/>
          </p:nvSpPr>
          <p:spPr>
            <a:xfrm flipV="1">
              <a:off x="614922" y="508000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373622" y="647700"/>
              <a:ext cx="239713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8" name="Shape 2178"/>
            <p:cNvSpPr/>
            <p:nvPr/>
          </p:nvSpPr>
          <p:spPr>
            <a:xfrm flipV="1">
              <a:off x="379972" y="508000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9" name="Shape 2179"/>
            <p:cNvSpPr/>
            <p:nvPr/>
          </p:nvSpPr>
          <p:spPr>
            <a:xfrm flipH="1" flipV="1">
              <a:off x="241861" y="1065212"/>
              <a:ext cx="1792288" cy="1"/>
            </a:xfrm>
            <a:prstGeom prst="line">
              <a:avLst/>
            </a:prstGeom>
            <a:noFill/>
            <a:ln w="25560" cap="rnd">
              <a:solidFill>
                <a:srgbClr val="951A1B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445060" y="392112"/>
              <a:ext cx="38101" cy="376238"/>
            </a:xfrm>
            <a:prstGeom prst="line">
              <a:avLst/>
            </a:prstGeom>
            <a:noFill/>
            <a:ln w="41400" cap="rnd">
              <a:solidFill>
                <a:srgbClr val="FFFF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-1" y="0"/>
              <a:ext cx="805984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tabLst>
                  <a:tab pos="457200" algn="l"/>
                </a:tabLst>
                <a:defRPr sz="1100">
                  <a:solidFill>
                    <a:schemeClr val="accent3">
                      <a:lumOff val="44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No need</a:t>
              </a:r>
              <a:br/>
              <a:r>
                <a:t>to recover</a:t>
              </a:r>
            </a:p>
          </p:txBody>
        </p:sp>
      </p:grpSp>
      <p:sp>
        <p:nvSpPr>
          <p:cNvPr id="2183" name="Shape 2183"/>
          <p:cNvSpPr/>
          <p:nvPr/>
        </p:nvSpPr>
        <p:spPr>
          <a:xfrm>
            <a:off x="3438525" y="3373437"/>
            <a:ext cx="457200" cy="273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161" y="5400"/>
                </a:lnTo>
                <a:lnTo>
                  <a:pt x="15161" y="0"/>
                </a:lnTo>
                <a:lnTo>
                  <a:pt x="21600" y="10800"/>
                </a:lnTo>
                <a:lnTo>
                  <a:pt x="15161" y="21600"/>
                </a:lnTo>
                <a:lnTo>
                  <a:pt x="15161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C00000"/>
          </a:solidFill>
          <a:ln w="12600">
            <a:solidFill>
              <a:srgbClr val="41719C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94000"/>
              </a:lnSpc>
            </a:pPr>
          </a:p>
        </p:txBody>
      </p:sp>
      <p:grpSp>
        <p:nvGrpSpPr>
          <p:cNvPr id="2186" name="Group 2186"/>
          <p:cNvGrpSpPr/>
          <p:nvPr/>
        </p:nvGrpSpPr>
        <p:grpSpPr>
          <a:xfrm>
            <a:off x="4000499" y="2816225"/>
            <a:ext cx="2419351" cy="1574801"/>
            <a:chOff x="0" y="0"/>
            <a:chExt cx="2419350" cy="1574800"/>
          </a:xfrm>
        </p:grpSpPr>
        <p:sp>
          <p:nvSpPr>
            <p:cNvPr id="2184" name="Shape 2184"/>
            <p:cNvSpPr/>
            <p:nvPr/>
          </p:nvSpPr>
          <p:spPr>
            <a:xfrm>
              <a:off x="-1" y="0"/>
              <a:ext cx="2419351" cy="1574801"/>
            </a:xfrm>
            <a:prstGeom prst="rect">
              <a:avLst/>
            </a:prstGeom>
            <a:solidFill>
              <a:srgbClr val="5B9BD5"/>
            </a:solidFill>
            <a:ln w="12600" cap="flat">
              <a:solidFill>
                <a:srgbClr val="4171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</a:tabLst>
              </a:p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0" y="341630"/>
              <a:ext cx="2419350" cy="89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</a:tabLst>
                <a:defRPr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TV solver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</a:tabLst>
                <a:defRPr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(do not let this converge all the way)</a:t>
              </a:r>
            </a:p>
          </p:txBody>
        </p:sp>
      </p:grpSp>
      <p:grpSp>
        <p:nvGrpSpPr>
          <p:cNvPr id="2208" name="Group 2208"/>
          <p:cNvGrpSpPr/>
          <p:nvPr/>
        </p:nvGrpSpPr>
        <p:grpSpPr>
          <a:xfrm>
            <a:off x="7183438" y="3178175"/>
            <a:ext cx="2319338" cy="1573213"/>
            <a:chOff x="0" y="0"/>
            <a:chExt cx="2319337" cy="1573212"/>
          </a:xfrm>
        </p:grpSpPr>
        <p:sp>
          <p:nvSpPr>
            <p:cNvPr id="2187" name="Shape 2187"/>
            <p:cNvSpPr/>
            <p:nvPr/>
          </p:nvSpPr>
          <p:spPr>
            <a:xfrm>
              <a:off x="0" y="815974"/>
              <a:ext cx="2319338" cy="1"/>
            </a:xfrm>
            <a:prstGeom prst="line">
              <a:avLst/>
            </a:pr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8" name="Shape 2188"/>
            <p:cNvSpPr/>
            <p:nvPr/>
          </p:nvSpPr>
          <p:spPr>
            <a:xfrm flipH="1" flipV="1">
              <a:off x="1158875" y="0"/>
              <a:ext cx="4763" cy="1573212"/>
            </a:xfrm>
            <a:prstGeom prst="line">
              <a:avLst/>
            </a:pr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31812" y="400049"/>
              <a:ext cx="525463" cy="414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57240" cap="rnd">
              <a:solidFill>
                <a:srgbClr val="FF0000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0" name="Shape 2190"/>
            <p:cNvSpPr/>
            <p:nvPr/>
          </p:nvSpPr>
          <p:spPr>
            <a:xfrm flipH="1" rot="10800000">
              <a:off x="1266825" y="400050"/>
              <a:ext cx="525463" cy="414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57240" cap="rnd">
              <a:solidFill>
                <a:srgbClr val="FF0000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31812" y="400049"/>
              <a:ext cx="1260476" cy="1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249237" y="400049"/>
              <a:ext cx="280988" cy="1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1793875" y="400049"/>
              <a:ext cx="280988" cy="1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2076450" y="400049"/>
              <a:ext cx="1" cy="414338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5" name="Shape 2195"/>
            <p:cNvSpPr/>
            <p:nvPr/>
          </p:nvSpPr>
          <p:spPr>
            <a:xfrm flipH="1">
              <a:off x="249237" y="400049"/>
              <a:ext cx="1" cy="414338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884237" y="266699"/>
              <a:ext cx="558801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7" name="Shape 2197"/>
            <p:cNvSpPr/>
            <p:nvPr/>
          </p:nvSpPr>
          <p:spPr>
            <a:xfrm flipV="1">
              <a:off x="884237" y="147638"/>
              <a:ext cx="1" cy="682625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8" name="Shape 2198"/>
            <p:cNvSpPr/>
            <p:nvPr/>
          </p:nvSpPr>
          <p:spPr>
            <a:xfrm flipV="1">
              <a:off x="1444625" y="133350"/>
              <a:ext cx="1" cy="682625"/>
            </a:xfrm>
            <a:prstGeom prst="line">
              <a:avLst/>
            </a:prstGeom>
            <a:noFill/>
            <a:ln w="9360" cap="flat">
              <a:solidFill>
                <a:srgbClr val="FF0000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1444625" y="266699"/>
              <a:ext cx="347663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0" name="Shape 2200"/>
            <p:cNvSpPr/>
            <p:nvPr/>
          </p:nvSpPr>
          <p:spPr>
            <a:xfrm flipV="1">
              <a:off x="1798637" y="131763"/>
              <a:ext cx="1" cy="682625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1798637" y="266699"/>
              <a:ext cx="276226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2" name="Shape 2202"/>
            <p:cNvSpPr/>
            <p:nvPr/>
          </p:nvSpPr>
          <p:spPr>
            <a:xfrm flipV="1">
              <a:off x="2081212" y="131763"/>
              <a:ext cx="1" cy="682625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23875" y="266699"/>
              <a:ext cx="358776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4" name="Shape 2204"/>
            <p:cNvSpPr/>
            <p:nvPr/>
          </p:nvSpPr>
          <p:spPr>
            <a:xfrm flipV="1">
              <a:off x="519112" y="103188"/>
              <a:ext cx="1" cy="682625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242887" y="266699"/>
              <a:ext cx="276226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6" name="Shape 2206"/>
            <p:cNvSpPr/>
            <p:nvPr/>
          </p:nvSpPr>
          <p:spPr>
            <a:xfrm flipV="1">
              <a:off x="249237" y="103188"/>
              <a:ext cx="1" cy="682625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7" name="Shape 2207"/>
            <p:cNvSpPr/>
            <p:nvPr/>
          </p:nvSpPr>
          <p:spPr>
            <a:xfrm flipH="1" flipV="1">
              <a:off x="92075" y="750887"/>
              <a:ext cx="2057401" cy="1"/>
            </a:xfrm>
            <a:prstGeom prst="line">
              <a:avLst/>
            </a:prstGeom>
            <a:noFill/>
            <a:ln w="25560" cap="rnd">
              <a:solidFill>
                <a:srgbClr val="951A1B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09" name="Shape 2209"/>
          <p:cNvSpPr/>
          <p:nvPr/>
        </p:nvSpPr>
        <p:spPr>
          <a:xfrm>
            <a:off x="7747000" y="3722687"/>
            <a:ext cx="596900" cy="16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57240" cap="rnd">
            <a:solidFill>
              <a:srgbClr val="FFFF00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10" name="Shape 2210"/>
          <p:cNvSpPr/>
          <p:nvPr/>
        </p:nvSpPr>
        <p:spPr>
          <a:xfrm flipV="1">
            <a:off x="8374063" y="3722687"/>
            <a:ext cx="596901" cy="16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57240" cap="rnd">
            <a:solidFill>
              <a:srgbClr val="FFFF00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11" name="Shape 2211"/>
          <p:cNvSpPr/>
          <p:nvPr/>
        </p:nvSpPr>
        <p:spPr>
          <a:xfrm>
            <a:off x="6599238" y="3414712"/>
            <a:ext cx="457201" cy="273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161" y="5400"/>
                </a:lnTo>
                <a:lnTo>
                  <a:pt x="15161" y="0"/>
                </a:lnTo>
                <a:lnTo>
                  <a:pt x="21600" y="10800"/>
                </a:lnTo>
                <a:lnTo>
                  <a:pt x="15161" y="21600"/>
                </a:lnTo>
                <a:lnTo>
                  <a:pt x="15161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C00000"/>
          </a:solidFill>
          <a:ln w="12600">
            <a:solidFill>
              <a:srgbClr val="41719C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212" name="Shape 2212"/>
          <p:cNvSpPr/>
          <p:nvPr/>
        </p:nvSpPr>
        <p:spPr>
          <a:xfrm>
            <a:off x="7432674" y="3721100"/>
            <a:ext cx="282576" cy="1589"/>
          </a:xfrm>
          <a:prstGeom prst="line">
            <a:avLst/>
          </a:prstGeom>
          <a:ln w="57240" cap="rnd">
            <a:solidFill>
              <a:srgbClr val="FFFF00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13" name="Shape 2213"/>
          <p:cNvSpPr/>
          <p:nvPr/>
        </p:nvSpPr>
        <p:spPr>
          <a:xfrm>
            <a:off x="8977313" y="3722687"/>
            <a:ext cx="282576" cy="1588"/>
          </a:xfrm>
          <a:prstGeom prst="line">
            <a:avLst/>
          </a:prstGeom>
          <a:ln w="57240" cap="rnd">
            <a:solidFill>
              <a:srgbClr val="FFFF00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31" name="Group 2231"/>
          <p:cNvGrpSpPr/>
          <p:nvPr/>
        </p:nvGrpSpPr>
        <p:grpSpPr>
          <a:xfrm>
            <a:off x="765175" y="3038476"/>
            <a:ext cx="2019301" cy="1350963"/>
            <a:chOff x="0" y="0"/>
            <a:chExt cx="2019300" cy="1350962"/>
          </a:xfrm>
        </p:grpSpPr>
        <p:sp>
          <p:nvSpPr>
            <p:cNvPr id="2214" name="Shape 2214"/>
            <p:cNvSpPr/>
            <p:nvPr/>
          </p:nvSpPr>
          <p:spPr>
            <a:xfrm>
              <a:off x="0" y="700087"/>
              <a:ext cx="2019300" cy="1"/>
            </a:xfrm>
            <a:prstGeom prst="line">
              <a:avLst/>
            </a:pr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5" name="Shape 2215"/>
            <p:cNvSpPr/>
            <p:nvPr/>
          </p:nvSpPr>
          <p:spPr>
            <a:xfrm flipH="1" flipV="1">
              <a:off x="1011237" y="-1"/>
              <a:ext cx="3176" cy="1350964"/>
            </a:xfrm>
            <a:prstGeom prst="line">
              <a:avLst/>
            </a:pr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217487" y="334962"/>
              <a:ext cx="552451" cy="1"/>
            </a:xfrm>
            <a:prstGeom prst="line">
              <a:avLst/>
            </a:prstGeom>
            <a:noFill/>
            <a:ln w="38160" cap="rnd">
              <a:solidFill>
                <a:srgbClr val="66FF33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1809750" y="342899"/>
              <a:ext cx="1" cy="357188"/>
            </a:xfrm>
            <a:prstGeom prst="line">
              <a:avLst/>
            </a:prstGeom>
            <a:noFill/>
            <a:ln w="38160" cap="rnd">
              <a:solidFill>
                <a:srgbClr val="66FF33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8" name="Shape 2218"/>
            <p:cNvSpPr/>
            <p:nvPr/>
          </p:nvSpPr>
          <p:spPr>
            <a:xfrm flipH="1">
              <a:off x="217487" y="342899"/>
              <a:ext cx="1" cy="357188"/>
            </a:xfrm>
            <a:prstGeom prst="line">
              <a:avLst/>
            </a:prstGeom>
            <a:noFill/>
            <a:ln w="38160" cap="rnd">
              <a:solidFill>
                <a:srgbClr val="66FF33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771525" y="227012"/>
              <a:ext cx="487363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0" name="Shape 2220"/>
            <p:cNvSpPr/>
            <p:nvPr/>
          </p:nvSpPr>
          <p:spPr>
            <a:xfrm flipV="1">
              <a:off x="771525" y="125412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1" name="Shape 2221"/>
            <p:cNvSpPr/>
            <p:nvPr/>
          </p:nvSpPr>
          <p:spPr>
            <a:xfrm flipV="1">
              <a:off x="1258887" y="114300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1258887" y="227012"/>
              <a:ext cx="303213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3" name="Shape 2223"/>
            <p:cNvSpPr/>
            <p:nvPr/>
          </p:nvSpPr>
          <p:spPr>
            <a:xfrm flipV="1">
              <a:off x="1568450" y="112712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1568450" y="227012"/>
              <a:ext cx="239713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5" name="Shape 2225"/>
            <p:cNvSpPr/>
            <p:nvPr/>
          </p:nvSpPr>
          <p:spPr>
            <a:xfrm flipV="1">
              <a:off x="1820862" y="125412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457200" y="227012"/>
              <a:ext cx="312738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7" name="Shape 2227"/>
            <p:cNvSpPr/>
            <p:nvPr/>
          </p:nvSpPr>
          <p:spPr>
            <a:xfrm flipV="1">
              <a:off x="454025" y="88900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212725" y="227012"/>
              <a:ext cx="239713" cy="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9" name="Shape 2229"/>
            <p:cNvSpPr/>
            <p:nvPr/>
          </p:nvSpPr>
          <p:spPr>
            <a:xfrm flipV="1">
              <a:off x="212725" y="96837"/>
              <a:ext cx="1" cy="585788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30" name="Shape 2230"/>
            <p:cNvSpPr/>
            <p:nvPr/>
          </p:nvSpPr>
          <p:spPr>
            <a:xfrm flipH="1" flipV="1">
              <a:off x="80963" y="644524"/>
              <a:ext cx="1792288" cy="1"/>
            </a:xfrm>
            <a:prstGeom prst="line">
              <a:avLst/>
            </a:prstGeom>
            <a:noFill/>
            <a:ln w="25560" cap="rnd">
              <a:solidFill>
                <a:srgbClr val="951A1B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32" name="Shape 2232"/>
          <p:cNvSpPr/>
          <p:nvPr/>
        </p:nvSpPr>
        <p:spPr>
          <a:xfrm>
            <a:off x="2608263" y="1808163"/>
            <a:ext cx="147205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Measurement</a:t>
            </a:r>
          </a:p>
        </p:txBody>
      </p:sp>
      <p:sp>
        <p:nvSpPr>
          <p:cNvPr id="2233" name="Shape 2233"/>
          <p:cNvSpPr/>
          <p:nvPr/>
        </p:nvSpPr>
        <p:spPr>
          <a:xfrm>
            <a:off x="4791075" y="2338388"/>
            <a:ext cx="233364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5400" y="14495"/>
                </a:lnTo>
                <a:lnTo>
                  <a:pt x="0" y="14495"/>
                </a:lnTo>
                <a:lnTo>
                  <a:pt x="10800" y="21600"/>
                </a:lnTo>
                <a:lnTo>
                  <a:pt x="21600" y="14495"/>
                </a:lnTo>
                <a:lnTo>
                  <a:pt x="16200" y="14495"/>
                </a:lnTo>
                <a:lnTo>
                  <a:pt x="16200" y="0"/>
                </a:lnTo>
                <a:close/>
              </a:path>
            </a:pathLst>
          </a:custGeom>
          <a:solidFill>
            <a:srgbClr val="5B9BD5"/>
          </a:solidFill>
          <a:ln w="12600">
            <a:solidFill>
              <a:srgbClr val="41719C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234" name="Shape 2234"/>
          <p:cNvSpPr/>
          <p:nvPr/>
        </p:nvSpPr>
        <p:spPr>
          <a:xfrm>
            <a:off x="800100" y="2270125"/>
            <a:ext cx="3181088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Initialization for the TV solver</a:t>
            </a:r>
          </a:p>
        </p:txBody>
      </p:sp>
      <p:sp>
        <p:nvSpPr>
          <p:cNvPr id="2235" name="Shape 2235"/>
          <p:cNvSpPr/>
          <p:nvPr/>
        </p:nvSpPr>
        <p:spPr>
          <a:xfrm>
            <a:off x="2024063" y="3373437"/>
            <a:ext cx="554038" cy="1588"/>
          </a:xfrm>
          <a:prstGeom prst="line">
            <a:avLst/>
          </a:prstGeom>
          <a:ln w="38160" cap="rnd">
            <a:solidFill>
              <a:srgbClr val="66FF33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36" name="Shape 2236"/>
          <p:cNvSpPr/>
          <p:nvPr/>
        </p:nvSpPr>
        <p:spPr>
          <a:xfrm>
            <a:off x="1536700" y="3736975"/>
            <a:ext cx="488951" cy="1589"/>
          </a:xfrm>
          <a:prstGeom prst="line">
            <a:avLst/>
          </a:prstGeom>
          <a:ln w="38160" cap="rnd">
            <a:solidFill>
              <a:srgbClr val="66FF33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37" name="Shape 2237"/>
          <p:cNvSpPr/>
          <p:nvPr/>
        </p:nvSpPr>
        <p:spPr>
          <a:xfrm>
            <a:off x="1536699" y="3381375"/>
            <a:ext cx="1590" cy="371475"/>
          </a:xfrm>
          <a:prstGeom prst="line">
            <a:avLst/>
          </a:prstGeom>
          <a:ln w="38160" cap="rnd">
            <a:solidFill>
              <a:srgbClr val="66FF33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38" name="Shape 2238"/>
          <p:cNvSpPr/>
          <p:nvPr/>
        </p:nvSpPr>
        <p:spPr>
          <a:xfrm>
            <a:off x="2032000" y="3381375"/>
            <a:ext cx="1589" cy="371475"/>
          </a:xfrm>
          <a:prstGeom prst="line">
            <a:avLst/>
          </a:prstGeom>
          <a:ln w="38160" cap="rnd">
            <a:solidFill>
              <a:srgbClr val="66FF33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41" name="Group 2241"/>
          <p:cNvGrpSpPr/>
          <p:nvPr/>
        </p:nvGrpSpPr>
        <p:grpSpPr>
          <a:xfrm>
            <a:off x="7539038" y="5626100"/>
            <a:ext cx="1608138" cy="855664"/>
            <a:chOff x="0" y="0"/>
            <a:chExt cx="1608137" cy="855662"/>
          </a:xfrm>
        </p:grpSpPr>
        <p:sp>
          <p:nvSpPr>
            <p:cNvPr id="2239" name="Shape 2239"/>
            <p:cNvSpPr/>
            <p:nvPr/>
          </p:nvSpPr>
          <p:spPr>
            <a:xfrm>
              <a:off x="-1" y="0"/>
              <a:ext cx="1608139" cy="855664"/>
            </a:xfrm>
            <a:prstGeom prst="rect">
              <a:avLst/>
            </a:prstGeom>
            <a:solidFill>
              <a:srgbClr val="FFC000"/>
            </a:solidFill>
            <a:ln w="12600" cap="flat">
              <a:solidFill>
                <a:srgbClr val="4171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</a:tabLst>
              </a:p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-1" y="115411"/>
              <a:ext cx="1608139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Frequency</a:t>
              </a:r>
              <a:br/>
              <a:r>
                <a:t>replacement</a:t>
              </a:r>
            </a:p>
          </p:txBody>
        </p:sp>
      </p:grpSp>
      <p:sp>
        <p:nvSpPr>
          <p:cNvPr id="2242" name="Shape 2242"/>
          <p:cNvSpPr/>
          <p:nvPr/>
        </p:nvSpPr>
        <p:spPr>
          <a:xfrm>
            <a:off x="8124825" y="4805362"/>
            <a:ext cx="317500" cy="669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5400" y="16475"/>
                </a:lnTo>
                <a:lnTo>
                  <a:pt x="0" y="16475"/>
                </a:lnTo>
                <a:lnTo>
                  <a:pt x="10800" y="21600"/>
                </a:lnTo>
                <a:lnTo>
                  <a:pt x="21600" y="16475"/>
                </a:lnTo>
                <a:lnTo>
                  <a:pt x="16200" y="16475"/>
                </a:lnTo>
                <a:lnTo>
                  <a:pt x="16200" y="0"/>
                </a:lnTo>
                <a:close/>
              </a:path>
            </a:pathLst>
          </a:custGeom>
          <a:solidFill>
            <a:srgbClr val="C00000"/>
          </a:solidFill>
          <a:ln w="12600">
            <a:solidFill>
              <a:srgbClr val="41719C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243" name="Shape 2243"/>
          <p:cNvSpPr/>
          <p:nvPr/>
        </p:nvSpPr>
        <p:spPr>
          <a:xfrm rot="5400000">
            <a:off x="6704013" y="5632450"/>
            <a:ext cx="317501" cy="860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5400" y="17611"/>
                </a:lnTo>
                <a:lnTo>
                  <a:pt x="0" y="17611"/>
                </a:lnTo>
                <a:lnTo>
                  <a:pt x="10800" y="21600"/>
                </a:lnTo>
                <a:lnTo>
                  <a:pt x="21600" y="17611"/>
                </a:lnTo>
                <a:lnTo>
                  <a:pt x="16200" y="17611"/>
                </a:lnTo>
                <a:lnTo>
                  <a:pt x="16200" y="0"/>
                </a:lnTo>
                <a:close/>
              </a:path>
            </a:pathLst>
          </a:custGeom>
          <a:solidFill>
            <a:srgbClr val="C00000"/>
          </a:solidFill>
          <a:ln w="12600">
            <a:solidFill>
              <a:srgbClr val="41719C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94000"/>
              </a:lnSpc>
            </a:pPr>
          </a:p>
        </p:txBody>
      </p:sp>
      <p:grpSp>
        <p:nvGrpSpPr>
          <p:cNvPr id="2266" name="Group 2266"/>
          <p:cNvGrpSpPr/>
          <p:nvPr/>
        </p:nvGrpSpPr>
        <p:grpSpPr>
          <a:xfrm>
            <a:off x="4116387" y="5351462"/>
            <a:ext cx="2317751" cy="1724026"/>
            <a:chOff x="0" y="0"/>
            <a:chExt cx="2317750" cy="1724025"/>
          </a:xfrm>
        </p:grpSpPr>
        <p:grpSp>
          <p:nvGrpSpPr>
            <p:cNvPr id="2261" name="Group 2261"/>
            <p:cNvGrpSpPr/>
            <p:nvPr/>
          </p:nvGrpSpPr>
          <p:grpSpPr>
            <a:xfrm>
              <a:off x="0" y="0"/>
              <a:ext cx="2317750" cy="1724026"/>
              <a:chOff x="0" y="0"/>
              <a:chExt cx="2317750" cy="1724025"/>
            </a:xfrm>
          </p:grpSpPr>
          <p:sp>
            <p:nvSpPr>
              <p:cNvPr id="2244" name="Shape 2244"/>
              <p:cNvSpPr/>
              <p:nvPr/>
            </p:nvSpPr>
            <p:spPr>
              <a:xfrm>
                <a:off x="0" y="892175"/>
                <a:ext cx="2317750" cy="0"/>
              </a:xfrm>
              <a:prstGeom prst="line">
                <a:avLst/>
              </a:prstGeom>
              <a:noFill/>
              <a:ln w="5724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45" name="Shape 2245"/>
              <p:cNvSpPr/>
              <p:nvPr/>
            </p:nvSpPr>
            <p:spPr>
              <a:xfrm flipH="1" flipV="1">
                <a:off x="1160463" y="-1"/>
                <a:ext cx="4762" cy="1724027"/>
              </a:xfrm>
              <a:prstGeom prst="line">
                <a:avLst/>
              </a:prstGeom>
              <a:noFill/>
              <a:ln w="5724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46" name="Shape 2246"/>
              <p:cNvSpPr/>
              <p:nvPr/>
            </p:nvSpPr>
            <p:spPr>
              <a:xfrm>
                <a:off x="884237" y="431799"/>
                <a:ext cx="550863" cy="4764"/>
              </a:xfrm>
              <a:prstGeom prst="line">
                <a:avLst/>
              </a:prstGeom>
              <a:noFill/>
              <a:ln w="38160" cap="rnd">
                <a:solidFill>
                  <a:srgbClr val="FF0000">
                    <a:alpha val="59999"/>
                  </a:srgbClr>
                </a:solidFill>
                <a:prstDash val="sysDot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47" name="Shape 2247"/>
              <p:cNvSpPr/>
              <p:nvPr/>
            </p:nvSpPr>
            <p:spPr>
              <a:xfrm>
                <a:off x="2076450" y="436562"/>
                <a:ext cx="0" cy="454026"/>
              </a:xfrm>
              <a:prstGeom prst="line">
                <a:avLst/>
              </a:prstGeom>
              <a:noFill/>
              <a:ln w="381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48" name="Shape 2248"/>
              <p:cNvSpPr/>
              <p:nvPr/>
            </p:nvSpPr>
            <p:spPr>
              <a:xfrm flipH="1">
                <a:off x="249237" y="436562"/>
                <a:ext cx="1" cy="454026"/>
              </a:xfrm>
              <a:prstGeom prst="line">
                <a:avLst/>
              </a:prstGeom>
              <a:noFill/>
              <a:ln w="381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49" name="Shape 2249"/>
              <p:cNvSpPr/>
              <p:nvPr/>
            </p:nvSpPr>
            <p:spPr>
              <a:xfrm>
                <a:off x="884237" y="290512"/>
                <a:ext cx="558801" cy="1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0" name="Shape 2250"/>
              <p:cNvSpPr/>
              <p:nvPr/>
            </p:nvSpPr>
            <p:spPr>
              <a:xfrm flipV="1">
                <a:off x="884237" y="160338"/>
                <a:ext cx="1" cy="747713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1" name="Shape 2251"/>
              <p:cNvSpPr/>
              <p:nvPr/>
            </p:nvSpPr>
            <p:spPr>
              <a:xfrm flipV="1">
                <a:off x="1444625" y="144463"/>
                <a:ext cx="1" cy="747713"/>
              </a:xfrm>
              <a:prstGeom prst="line">
                <a:avLst/>
              </a:prstGeom>
              <a:noFill/>
              <a:ln w="9360" cap="flat">
                <a:solidFill>
                  <a:srgbClr val="FF0000">
                    <a:alpha val="59999"/>
                  </a:srgbClr>
                </a:solidFill>
                <a:prstDash val="sysDot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2" name="Shape 2252"/>
              <p:cNvSpPr/>
              <p:nvPr/>
            </p:nvSpPr>
            <p:spPr>
              <a:xfrm>
                <a:off x="1444625" y="290512"/>
                <a:ext cx="347663" cy="1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3" name="Shape 2253"/>
              <p:cNvSpPr/>
              <p:nvPr/>
            </p:nvSpPr>
            <p:spPr>
              <a:xfrm flipV="1">
                <a:off x="1800225" y="142875"/>
                <a:ext cx="1" cy="747713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4" name="Shape 2254"/>
              <p:cNvSpPr/>
              <p:nvPr/>
            </p:nvSpPr>
            <p:spPr>
              <a:xfrm>
                <a:off x="1800225" y="290512"/>
                <a:ext cx="276225" cy="1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5" name="Shape 2255"/>
              <p:cNvSpPr/>
              <p:nvPr/>
            </p:nvSpPr>
            <p:spPr>
              <a:xfrm flipV="1">
                <a:off x="2081212" y="142875"/>
                <a:ext cx="1" cy="747713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6" name="Shape 2256"/>
              <p:cNvSpPr/>
              <p:nvPr/>
            </p:nvSpPr>
            <p:spPr>
              <a:xfrm>
                <a:off x="523875" y="290512"/>
                <a:ext cx="358775" cy="1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7" name="Shape 2257"/>
              <p:cNvSpPr/>
              <p:nvPr/>
            </p:nvSpPr>
            <p:spPr>
              <a:xfrm flipV="1">
                <a:off x="520700" y="112713"/>
                <a:ext cx="1" cy="747713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8" name="Shape 2258"/>
              <p:cNvSpPr/>
              <p:nvPr/>
            </p:nvSpPr>
            <p:spPr>
              <a:xfrm>
                <a:off x="242887" y="290512"/>
                <a:ext cx="276226" cy="1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9" name="Shape 2259"/>
              <p:cNvSpPr/>
              <p:nvPr/>
            </p:nvSpPr>
            <p:spPr>
              <a:xfrm flipV="1">
                <a:off x="249237" y="112713"/>
                <a:ext cx="1" cy="747713"/>
              </a:xfrm>
              <a:prstGeom prst="line">
                <a:avLst/>
              </a:prstGeom>
              <a:noFill/>
              <a:ln w="9360" cap="rnd">
                <a:solidFill>
                  <a:srgbClr val="FF0000">
                    <a:alpha val="59999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60" name="Shape 2260"/>
              <p:cNvSpPr/>
              <p:nvPr/>
            </p:nvSpPr>
            <p:spPr>
              <a:xfrm flipH="1" flipV="1">
                <a:off x="92074" y="820737"/>
                <a:ext cx="2057401" cy="1"/>
              </a:xfrm>
              <a:prstGeom prst="line">
                <a:avLst/>
              </a:prstGeom>
              <a:noFill/>
              <a:ln w="25560" cap="rnd">
                <a:solidFill>
                  <a:srgbClr val="951A1B">
                    <a:alpha val="59999"/>
                  </a:srgbClr>
                </a:solidFill>
                <a:prstDash val="sysDot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262" name="Shape 2262"/>
            <p:cNvSpPr/>
            <p:nvPr/>
          </p:nvSpPr>
          <p:spPr>
            <a:xfrm>
              <a:off x="889000" y="642937"/>
              <a:ext cx="268288" cy="8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57240" cap="rnd">
              <a:solidFill>
                <a:srgbClr val="FFFF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3" name="Shape 2263"/>
            <p:cNvSpPr/>
            <p:nvPr/>
          </p:nvSpPr>
          <p:spPr>
            <a:xfrm flipH="1" rot="10800000">
              <a:off x="1192212" y="642937"/>
              <a:ext cx="244476" cy="8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57240" cap="rnd">
              <a:solidFill>
                <a:srgbClr val="FFFF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273050" y="419100"/>
              <a:ext cx="598488" cy="1"/>
            </a:xfrm>
            <a:prstGeom prst="line">
              <a:avLst/>
            </a:prstGeom>
            <a:noFill/>
            <a:ln w="57240" cap="rnd">
              <a:solidFill>
                <a:srgbClr val="FFFF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1454150" y="419100"/>
              <a:ext cx="622300" cy="1"/>
            </a:xfrm>
            <a:prstGeom prst="line">
              <a:avLst/>
            </a:prstGeom>
            <a:noFill/>
            <a:ln w="57240" cap="rnd">
              <a:solidFill>
                <a:srgbClr val="FFFF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67" name="Shape 2267"/>
          <p:cNvSpPr/>
          <p:nvPr/>
        </p:nvSpPr>
        <p:spPr>
          <a:xfrm flipV="1">
            <a:off x="5565774" y="5768975"/>
            <a:ext cx="1589" cy="246064"/>
          </a:xfrm>
          <a:prstGeom prst="line">
            <a:avLst/>
          </a:prstGeom>
          <a:ln w="57240" cap="rnd">
            <a:solidFill>
              <a:srgbClr val="FFFF00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68" name="Shape 2268"/>
          <p:cNvSpPr/>
          <p:nvPr/>
        </p:nvSpPr>
        <p:spPr>
          <a:xfrm flipV="1">
            <a:off x="5000625" y="5761039"/>
            <a:ext cx="3176" cy="246062"/>
          </a:xfrm>
          <a:prstGeom prst="line">
            <a:avLst/>
          </a:prstGeom>
          <a:ln w="57240" cap="rnd">
            <a:solidFill>
              <a:srgbClr val="FFFF00">
                <a:alpha val="5999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71" name="Group 2271"/>
          <p:cNvGrpSpPr/>
          <p:nvPr/>
        </p:nvGrpSpPr>
        <p:grpSpPr>
          <a:xfrm>
            <a:off x="1338262" y="5511800"/>
            <a:ext cx="1608139" cy="855664"/>
            <a:chOff x="0" y="0"/>
            <a:chExt cx="1608137" cy="855662"/>
          </a:xfrm>
        </p:grpSpPr>
        <p:sp>
          <p:nvSpPr>
            <p:cNvPr id="2269" name="Shape 2269"/>
            <p:cNvSpPr/>
            <p:nvPr/>
          </p:nvSpPr>
          <p:spPr>
            <a:xfrm>
              <a:off x="-1" y="0"/>
              <a:ext cx="1608139" cy="855664"/>
            </a:xfrm>
            <a:prstGeom prst="rect">
              <a:avLst/>
            </a:prstGeom>
            <a:solidFill>
              <a:srgbClr val="C55A11"/>
            </a:solidFill>
            <a:ln w="12600" cap="flat">
              <a:solidFill>
                <a:srgbClr val="4171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</a:tabLst>
              </a:p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-1" y="248761"/>
              <a:ext cx="160813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Assignment</a:t>
              </a:r>
            </a:p>
          </p:txBody>
        </p:sp>
      </p:grpSp>
      <p:sp>
        <p:nvSpPr>
          <p:cNvPr id="2272" name="Shape 2272"/>
          <p:cNvSpPr/>
          <p:nvPr/>
        </p:nvSpPr>
        <p:spPr>
          <a:xfrm rot="10800000">
            <a:off x="3325812" y="5761037"/>
            <a:ext cx="457201" cy="273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161" y="5400"/>
                </a:lnTo>
                <a:lnTo>
                  <a:pt x="15161" y="0"/>
                </a:lnTo>
                <a:lnTo>
                  <a:pt x="21600" y="10800"/>
                </a:lnTo>
                <a:lnTo>
                  <a:pt x="15161" y="21600"/>
                </a:lnTo>
                <a:lnTo>
                  <a:pt x="15161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C00000"/>
          </a:solidFill>
          <a:ln w="12600">
            <a:solidFill>
              <a:srgbClr val="41719C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273" name="Shape 2273"/>
          <p:cNvSpPr/>
          <p:nvPr/>
        </p:nvSpPr>
        <p:spPr>
          <a:xfrm rot="16200000">
            <a:off x="1644650" y="4832350"/>
            <a:ext cx="457200" cy="27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161" y="5400"/>
                </a:lnTo>
                <a:lnTo>
                  <a:pt x="15161" y="0"/>
                </a:lnTo>
                <a:lnTo>
                  <a:pt x="21600" y="10800"/>
                </a:lnTo>
                <a:lnTo>
                  <a:pt x="15161" y="21600"/>
                </a:lnTo>
                <a:lnTo>
                  <a:pt x="15161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C00000"/>
          </a:solidFill>
          <a:ln w="12600">
            <a:solidFill>
              <a:srgbClr val="41719C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94000"/>
              </a:lnSpc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4988" y="812800"/>
            <a:ext cx="6540501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6" name="Shape 2276"/>
          <p:cNvSpPr/>
          <p:nvPr/>
        </p:nvSpPr>
        <p:spPr>
          <a:xfrm>
            <a:off x="3257550" y="169862"/>
            <a:ext cx="306145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32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ORIGINAL IMAGE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/>
          <p:nvPr/>
        </p:nvSpPr>
        <p:spPr>
          <a:xfrm>
            <a:off x="471487" y="231298"/>
            <a:ext cx="907256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RESULTS</a:t>
            </a:r>
          </a:p>
        </p:txBody>
      </p:sp>
      <p:grpSp>
        <p:nvGrpSpPr>
          <p:cNvPr id="2282" name="Group 2282"/>
          <p:cNvGrpSpPr/>
          <p:nvPr/>
        </p:nvGrpSpPr>
        <p:grpSpPr>
          <a:xfrm>
            <a:off x="119062" y="1922463"/>
            <a:ext cx="3192463" cy="4403726"/>
            <a:chOff x="0" y="0"/>
            <a:chExt cx="3192462" cy="4403725"/>
          </a:xfrm>
        </p:grpSpPr>
        <p:pic>
          <p:nvPicPr>
            <p:cNvPr id="2279" name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92463" cy="3155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0" name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5762" y="3721100"/>
              <a:ext cx="2420938" cy="682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1" name="Shape 2281"/>
            <p:cNvSpPr/>
            <p:nvPr/>
          </p:nvSpPr>
          <p:spPr>
            <a:xfrm>
              <a:off x="2319337" y="1404937"/>
              <a:ext cx="809626" cy="1"/>
            </a:xfrm>
            <a:prstGeom prst="line">
              <a:avLst/>
            </a:prstGeom>
            <a:noFill/>
            <a:ln w="6480" cap="flat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87" name="Group 2287"/>
          <p:cNvGrpSpPr/>
          <p:nvPr/>
        </p:nvGrpSpPr>
        <p:grpSpPr>
          <a:xfrm>
            <a:off x="3351212" y="1922463"/>
            <a:ext cx="3508376" cy="4403726"/>
            <a:chOff x="0" y="0"/>
            <a:chExt cx="3508375" cy="4403725"/>
          </a:xfrm>
        </p:grpSpPr>
        <p:pic>
          <p:nvPicPr>
            <p:cNvPr id="2283" name="image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12" y="0"/>
              <a:ext cx="3275013" cy="314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4" name="Shape 2284"/>
            <p:cNvSpPr/>
            <p:nvPr/>
          </p:nvSpPr>
          <p:spPr>
            <a:xfrm>
              <a:off x="0" y="3197225"/>
              <a:ext cx="3508375" cy="49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</a:tabLst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With  at 100 iterations</a:t>
              </a:r>
            </a:p>
          </p:txBody>
        </p:sp>
        <p:pic>
          <p:nvPicPr>
            <p:cNvPr id="2285" name="image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69887" y="3735387"/>
              <a:ext cx="2711451" cy="668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6" name="Shape 2286"/>
            <p:cNvSpPr/>
            <p:nvPr/>
          </p:nvSpPr>
          <p:spPr>
            <a:xfrm>
              <a:off x="2468562" y="1401762"/>
              <a:ext cx="841376" cy="1"/>
            </a:xfrm>
            <a:prstGeom prst="line">
              <a:avLst/>
            </a:prstGeom>
            <a:noFill/>
            <a:ln w="6480" cap="flat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2288" name="image1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59588" y="1922463"/>
            <a:ext cx="3117851" cy="3122612"/>
          </a:xfrm>
          <a:prstGeom prst="rect">
            <a:avLst/>
          </a:prstGeom>
          <a:ln w="12700">
            <a:miter lim="400000"/>
          </a:ln>
        </p:spPr>
      </p:pic>
      <p:sp>
        <p:nvSpPr>
          <p:cNvPr id="2289" name="Shape 2289"/>
          <p:cNvSpPr/>
          <p:nvPr/>
        </p:nvSpPr>
        <p:spPr>
          <a:xfrm>
            <a:off x="9136063" y="3324225"/>
            <a:ext cx="842963" cy="1589"/>
          </a:xfrm>
          <a:prstGeom prst="line">
            <a:avLst/>
          </a:prstGeom>
          <a:ln w="6480">
            <a:solidFill>
              <a:srgbClr val="FFFF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290" name="image2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72313" y="5643562"/>
            <a:ext cx="2693988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hape 2292"/>
          <p:cNvSpPr/>
          <p:nvPr/>
        </p:nvSpPr>
        <p:spPr>
          <a:xfrm>
            <a:off x="274638" y="120173"/>
            <a:ext cx="1013460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Results</a:t>
            </a:r>
          </a:p>
        </p:txBody>
      </p:sp>
      <p:pic>
        <p:nvPicPr>
          <p:cNvPr id="2293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12" y="1249362"/>
            <a:ext cx="3135313" cy="3135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4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5187" y="1249362"/>
            <a:ext cx="3190876" cy="3190876"/>
          </a:xfrm>
          <a:prstGeom prst="rect">
            <a:avLst/>
          </a:prstGeom>
          <a:ln w="12700">
            <a:miter lim="400000"/>
          </a:ln>
        </p:spPr>
      </p:pic>
      <p:sp>
        <p:nvSpPr>
          <p:cNvPr id="2295" name="Shape 2295"/>
          <p:cNvSpPr/>
          <p:nvPr/>
        </p:nvSpPr>
        <p:spPr>
          <a:xfrm>
            <a:off x="928687" y="4341812"/>
            <a:ext cx="180975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Original image</a:t>
            </a:r>
          </a:p>
        </p:txBody>
      </p:sp>
      <p:sp>
        <p:nvSpPr>
          <p:cNvPr id="2296" name="Shape 2296"/>
          <p:cNvSpPr/>
          <p:nvPr/>
        </p:nvSpPr>
        <p:spPr>
          <a:xfrm>
            <a:off x="4159250" y="4429125"/>
            <a:ext cx="1684339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TV with </a:t>
            </a:r>
          </a:p>
        </p:txBody>
      </p:sp>
      <p:pic>
        <p:nvPicPr>
          <p:cNvPr id="2297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112" y="4857750"/>
            <a:ext cx="3208338" cy="154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8" name="Shape 2298"/>
          <p:cNvSpPr/>
          <p:nvPr/>
        </p:nvSpPr>
        <p:spPr>
          <a:xfrm flipV="1">
            <a:off x="928688" y="2449513"/>
            <a:ext cx="1628775" cy="1184276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99" name="Shape 2299"/>
          <p:cNvSpPr/>
          <p:nvPr/>
        </p:nvSpPr>
        <p:spPr>
          <a:xfrm flipV="1">
            <a:off x="4194174" y="2441574"/>
            <a:ext cx="1720852" cy="1285877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300" name="image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13137" y="4865687"/>
            <a:ext cx="3082926" cy="154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1" name="Shape 2301"/>
          <p:cNvSpPr/>
          <p:nvPr/>
        </p:nvSpPr>
        <p:spPr>
          <a:xfrm>
            <a:off x="2857500" y="7088188"/>
            <a:ext cx="49948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All figures has dynamic range of [-0.8, 0.8] rad.</a:t>
            </a:r>
          </a:p>
        </p:txBody>
      </p:sp>
      <p:pic>
        <p:nvPicPr>
          <p:cNvPr id="2302" name="image2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78625" y="1249362"/>
            <a:ext cx="3170239" cy="3170238"/>
          </a:xfrm>
          <a:prstGeom prst="rect">
            <a:avLst/>
          </a:prstGeom>
          <a:ln w="12700">
            <a:miter lim="400000"/>
          </a:ln>
        </p:spPr>
      </p:pic>
      <p:sp>
        <p:nvSpPr>
          <p:cNvPr id="2303" name="Shape 2303"/>
          <p:cNvSpPr/>
          <p:nvPr/>
        </p:nvSpPr>
        <p:spPr>
          <a:xfrm flipV="1">
            <a:off x="7600949" y="2400299"/>
            <a:ext cx="1720852" cy="1285877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04" name="Shape 2304"/>
          <p:cNvSpPr/>
          <p:nvPr/>
        </p:nvSpPr>
        <p:spPr>
          <a:xfrm>
            <a:off x="6918325" y="4440237"/>
            <a:ext cx="292417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New method, , TV: #iter = 20, # outer loops =3</a:t>
            </a:r>
          </a:p>
        </p:txBody>
      </p:sp>
      <p:pic>
        <p:nvPicPr>
          <p:cNvPr id="2305" name="image2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62750" y="5357812"/>
            <a:ext cx="3144839" cy="1554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7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700" y="981075"/>
            <a:ext cx="3206750" cy="3211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8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750" y="984250"/>
            <a:ext cx="3162300" cy="3211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9" name="Shape 2309"/>
          <p:cNvSpPr/>
          <p:nvPr/>
        </p:nvSpPr>
        <p:spPr>
          <a:xfrm>
            <a:off x="334963" y="177323"/>
            <a:ext cx="1013460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Total variation - More Results for epfl</a:t>
            </a:r>
          </a:p>
        </p:txBody>
      </p:sp>
      <p:sp>
        <p:nvSpPr>
          <p:cNvPr id="2310" name="Shape 2310"/>
          <p:cNvSpPr/>
          <p:nvPr/>
        </p:nvSpPr>
        <p:spPr>
          <a:xfrm>
            <a:off x="969962" y="4338637"/>
            <a:ext cx="15879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Original image</a:t>
            </a:r>
          </a:p>
        </p:txBody>
      </p:sp>
      <p:sp>
        <p:nvSpPr>
          <p:cNvPr id="2311" name="Shape 2311"/>
          <p:cNvSpPr/>
          <p:nvPr/>
        </p:nvSpPr>
        <p:spPr>
          <a:xfrm>
            <a:off x="4281487" y="4338637"/>
            <a:ext cx="95971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TV with </a:t>
            </a:r>
          </a:p>
        </p:txBody>
      </p:sp>
      <p:sp>
        <p:nvSpPr>
          <p:cNvPr id="2312" name="Shape 2312"/>
          <p:cNvSpPr/>
          <p:nvPr/>
        </p:nvSpPr>
        <p:spPr>
          <a:xfrm>
            <a:off x="2857500" y="6904038"/>
            <a:ext cx="49948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All figures has dynamic range of [-0.4, 0.5] rad.</a:t>
            </a:r>
          </a:p>
        </p:txBody>
      </p:sp>
      <p:sp>
        <p:nvSpPr>
          <p:cNvPr id="2313" name="Shape 2313"/>
          <p:cNvSpPr/>
          <p:nvPr/>
        </p:nvSpPr>
        <p:spPr>
          <a:xfrm flipV="1">
            <a:off x="676274" y="1933575"/>
            <a:ext cx="1358901" cy="1700214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14" name="Shape 2314"/>
          <p:cNvSpPr/>
          <p:nvPr/>
        </p:nvSpPr>
        <p:spPr>
          <a:xfrm flipV="1">
            <a:off x="4119562" y="2009774"/>
            <a:ext cx="1343026" cy="1616077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315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9962" y="4979987"/>
            <a:ext cx="3206751" cy="1604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6" name="image1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750" y="4979987"/>
            <a:ext cx="3267075" cy="1622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7" name="image2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88150" y="981075"/>
            <a:ext cx="3197225" cy="3211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8" name="image2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61163" y="4979987"/>
            <a:ext cx="3224213" cy="1622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Shape 2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What else we can take advantage of?</a:t>
            </a:r>
          </a:p>
        </p:txBody>
      </p:sp>
      <p:sp>
        <p:nvSpPr>
          <p:cNvPr id="2321" name="Shape 2321"/>
          <p:cNvSpPr/>
          <p:nvPr>
            <p:ph type="body" idx="1"/>
          </p:nvPr>
        </p:nvSpPr>
        <p:spPr>
          <a:xfrm>
            <a:off x="250030" y="2484436"/>
            <a:ext cx="9577389" cy="438308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Shape 2323"/>
          <p:cNvSpPr/>
          <p:nvPr>
            <p:ph type="title"/>
          </p:nvPr>
        </p:nvSpPr>
        <p:spPr>
          <a:xfrm>
            <a:off x="503237" y="-106363"/>
            <a:ext cx="9070976" cy="1260476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What else we can take advantage of?</a:t>
            </a:r>
          </a:p>
        </p:txBody>
      </p:sp>
      <p:sp>
        <p:nvSpPr>
          <p:cNvPr id="2324" name="Shape 2324"/>
          <p:cNvSpPr/>
          <p:nvPr>
            <p:ph type="body" idx="1"/>
          </p:nvPr>
        </p:nvSpPr>
        <p:spPr>
          <a:xfrm>
            <a:off x="369887" y="1265237"/>
            <a:ext cx="9337676" cy="58674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Shape 2326"/>
          <p:cNvSpPr/>
          <p:nvPr>
            <p:ph type="title"/>
          </p:nvPr>
        </p:nvSpPr>
        <p:spPr>
          <a:xfrm>
            <a:off x="503237" y="-106363"/>
            <a:ext cx="9070976" cy="1260476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Performance analysis</a:t>
            </a:r>
          </a:p>
        </p:txBody>
      </p:sp>
      <p:sp>
        <p:nvSpPr>
          <p:cNvPr id="2327" name="Shape 2327"/>
          <p:cNvSpPr/>
          <p:nvPr>
            <p:ph type="body" idx="1"/>
          </p:nvPr>
        </p:nvSpPr>
        <p:spPr>
          <a:xfrm>
            <a:off x="369886" y="1493837"/>
            <a:ext cx="9337676" cy="58674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Shape 2329"/>
          <p:cNvSpPr/>
          <p:nvPr>
            <p:ph type="title"/>
          </p:nvPr>
        </p:nvSpPr>
        <p:spPr>
          <a:xfrm>
            <a:off x="468312" y="-106363"/>
            <a:ext cx="9070976" cy="1260476"/>
          </a:xfrm>
          <a:prstGeom prst="rect">
            <a:avLst/>
          </a:prstGeom>
        </p:spPr>
        <p:txBody>
          <a:bodyPr/>
          <a:lstStyle/>
          <a:p>
            <a:pPr/>
            <a:r>
              <a:t>A, B, C, D</a:t>
            </a:r>
          </a:p>
        </p:txBody>
      </p:sp>
      <p:pic>
        <p:nvPicPr>
          <p:cNvPr id="2330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712" y="884237"/>
            <a:ext cx="3200401" cy="2396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31" name="Shape 2331"/>
          <p:cNvSpPr/>
          <p:nvPr/>
        </p:nvSpPr>
        <p:spPr>
          <a:xfrm>
            <a:off x="2432635" y="3311850"/>
            <a:ext cx="25661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</a:t>
            </a:r>
          </a:p>
        </p:txBody>
      </p:sp>
      <p:pic>
        <p:nvPicPr>
          <p:cNvPr id="2332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9912" y="884237"/>
            <a:ext cx="3183558" cy="2396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33" name="Shape 2333"/>
          <p:cNvSpPr/>
          <p:nvPr/>
        </p:nvSpPr>
        <p:spPr>
          <a:xfrm>
            <a:off x="7072413" y="3311850"/>
            <a:ext cx="25661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</a:t>
            </a:r>
          </a:p>
        </p:txBody>
      </p:sp>
      <p:pic>
        <p:nvPicPr>
          <p:cNvPr id="2334" name="image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712" y="4084637"/>
            <a:ext cx="3219981" cy="2405734"/>
          </a:xfrm>
          <a:prstGeom prst="rect">
            <a:avLst/>
          </a:prstGeom>
          <a:ln w="12700">
            <a:miter lim="400000"/>
          </a:ln>
        </p:spPr>
      </p:pic>
      <p:sp>
        <p:nvSpPr>
          <p:cNvPr id="2335" name="Shape 2335"/>
          <p:cNvSpPr/>
          <p:nvPr/>
        </p:nvSpPr>
        <p:spPr>
          <a:xfrm>
            <a:off x="2374288" y="6524493"/>
            <a:ext cx="26922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</a:t>
            </a:r>
          </a:p>
        </p:txBody>
      </p:sp>
      <p:pic>
        <p:nvPicPr>
          <p:cNvPr id="2336" name="image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07717" y="4084635"/>
            <a:ext cx="3225752" cy="2422796"/>
          </a:xfrm>
          <a:prstGeom prst="rect">
            <a:avLst/>
          </a:prstGeom>
          <a:ln w="12700">
            <a:miter lim="400000"/>
          </a:ln>
        </p:spPr>
      </p:pic>
      <p:sp>
        <p:nvSpPr>
          <p:cNvPr id="2337" name="Shape 2337"/>
          <p:cNvSpPr/>
          <p:nvPr/>
        </p:nvSpPr>
        <p:spPr>
          <a:xfrm>
            <a:off x="7072413" y="6611705"/>
            <a:ext cx="26922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Shape 2067"/>
          <p:cNvSpPr/>
          <p:nvPr>
            <p:ph type="title"/>
          </p:nvPr>
        </p:nvSpPr>
        <p:spPr>
          <a:xfrm rot="16200000">
            <a:off x="4433887" y="-3995738"/>
            <a:ext cx="1216026" cy="9604376"/>
          </a:xfrm>
          <a:prstGeom prst="rect">
            <a:avLst/>
          </a:prstGeom>
        </p:spPr>
        <p:txBody>
          <a:bodyPr lIns="45719" tIns="45719" rIns="45719" bIns="45719"/>
          <a:lstStyle/>
          <a:p>
            <a: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Recoverable frequencies of</a:t>
            </a:r>
            <a:br/>
            <a:r>
              <a:t>the current solver</a:t>
            </a:r>
          </a:p>
        </p:txBody>
      </p:sp>
      <p:sp>
        <p:nvSpPr>
          <p:cNvPr id="2068" name="Shape 2068"/>
          <p:cNvSpPr/>
          <p:nvPr>
            <p:ph type="body" idx="1"/>
          </p:nvPr>
        </p:nvSpPr>
        <p:spPr>
          <a:xfrm rot="16200000">
            <a:off x="2787639" y="-751683"/>
            <a:ext cx="4500564" cy="960120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Shape 2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SLIM image</a:t>
            </a:r>
          </a:p>
        </p:txBody>
      </p:sp>
      <p:pic>
        <p:nvPicPr>
          <p:cNvPr id="2340" name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712" y="1417636"/>
            <a:ext cx="8305801" cy="5233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Shape 2342"/>
          <p:cNvSpPr/>
          <p:nvPr>
            <p:ph type="title"/>
          </p:nvPr>
        </p:nvSpPr>
        <p:spPr>
          <a:xfrm>
            <a:off x="468312" y="-5780"/>
            <a:ext cx="9070976" cy="12604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  <p:pic>
        <p:nvPicPr>
          <p:cNvPr id="2343" name="image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2712" y="1112837"/>
            <a:ext cx="4778846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4" name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42" y="1112837"/>
            <a:ext cx="5029201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5" name="image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1312" y="5850952"/>
            <a:ext cx="4117976" cy="990602"/>
          </a:xfrm>
          <a:prstGeom prst="rect">
            <a:avLst/>
          </a:prstGeom>
          <a:ln w="12700">
            <a:miter lim="400000"/>
          </a:ln>
        </p:spPr>
      </p:pic>
      <p:sp>
        <p:nvSpPr>
          <p:cNvPr id="2346" name="Shape 2346"/>
          <p:cNvSpPr/>
          <p:nvPr/>
        </p:nvSpPr>
        <p:spPr>
          <a:xfrm>
            <a:off x="1306512" y="3932237"/>
            <a:ext cx="1524001" cy="1"/>
          </a:xfrm>
          <a:prstGeom prst="line">
            <a:avLst/>
          </a:prstGeom>
          <a:solidFill>
            <a:srgbClr val="00B8FF"/>
          </a:solidFill>
          <a:ln w="38100">
            <a:solidFill>
              <a:srgbClr val="FFFF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47" name="Shape 2347"/>
          <p:cNvSpPr/>
          <p:nvPr/>
        </p:nvSpPr>
        <p:spPr>
          <a:xfrm>
            <a:off x="6459332" y="3932554"/>
            <a:ext cx="1524001" cy="1"/>
          </a:xfrm>
          <a:prstGeom prst="line">
            <a:avLst/>
          </a:prstGeom>
          <a:solidFill>
            <a:srgbClr val="00B8FF"/>
          </a:solidFill>
          <a:ln w="38100">
            <a:solidFill>
              <a:srgbClr val="FFFF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348" name="image3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312" y="5227637"/>
            <a:ext cx="4895851" cy="1952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Shape 2350"/>
          <p:cNvSpPr/>
          <p:nvPr>
            <p:ph type="title"/>
          </p:nvPr>
        </p:nvSpPr>
        <p:spPr>
          <a:xfrm>
            <a:off x="468312" y="0"/>
            <a:ext cx="9070976" cy="12604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  <p:pic>
        <p:nvPicPr>
          <p:cNvPr id="2351" name="image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823" y="1036637"/>
            <a:ext cx="4343401" cy="3733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2" name="Shape 2352"/>
          <p:cNvSpPr/>
          <p:nvPr/>
        </p:nvSpPr>
        <p:spPr>
          <a:xfrm>
            <a:off x="1687511" y="5151437"/>
            <a:ext cx="1676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</a:t>
            </a:r>
          </a:p>
        </p:txBody>
      </p:sp>
      <p:grpSp>
        <p:nvGrpSpPr>
          <p:cNvPr id="2355" name="Group 2355"/>
          <p:cNvGrpSpPr/>
          <p:nvPr/>
        </p:nvGrpSpPr>
        <p:grpSpPr>
          <a:xfrm>
            <a:off x="1372073" y="4804281"/>
            <a:ext cx="1128451" cy="369333"/>
            <a:chOff x="0" y="0"/>
            <a:chExt cx="1128450" cy="369332"/>
          </a:xfrm>
        </p:grpSpPr>
        <p:sp>
          <p:nvSpPr>
            <p:cNvPr id="2353" name="Shape 2353"/>
            <p:cNvSpPr/>
            <p:nvPr/>
          </p:nvSpPr>
          <p:spPr>
            <a:xfrm>
              <a:off x="-1" y="-1"/>
              <a:ext cx="1128452" cy="369334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-1" y="-1"/>
              <a:ext cx="1128452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2358" name="Group 2358"/>
          <p:cNvGrpSpPr/>
          <p:nvPr/>
        </p:nvGrpSpPr>
        <p:grpSpPr>
          <a:xfrm>
            <a:off x="6716711" y="4804281"/>
            <a:ext cx="1110561" cy="369333"/>
            <a:chOff x="0" y="0"/>
            <a:chExt cx="1110560" cy="369332"/>
          </a:xfrm>
        </p:grpSpPr>
        <p:sp>
          <p:nvSpPr>
            <p:cNvPr id="2356" name="Shape 2356"/>
            <p:cNvSpPr/>
            <p:nvPr/>
          </p:nvSpPr>
          <p:spPr>
            <a:xfrm>
              <a:off x="-1" y="-1"/>
              <a:ext cx="1110562" cy="369334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-1" y="-1"/>
              <a:ext cx="1110562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pic>
        <p:nvPicPr>
          <p:cNvPr id="2359" name="image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45112" y="1036637"/>
            <a:ext cx="4498976" cy="3761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0" name="image4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04313" y="4988948"/>
            <a:ext cx="2748174" cy="2377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Shape 2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results on Hilbert transform</a:t>
            </a:r>
          </a:p>
        </p:txBody>
      </p:sp>
      <p:sp>
        <p:nvSpPr>
          <p:cNvPr id="2363" name="Shape 2363"/>
          <p:cNvSpPr/>
          <p:nvPr>
            <p:ph type="body" idx="1"/>
          </p:nvPr>
        </p:nvSpPr>
        <p:spPr>
          <a:xfrm>
            <a:off x="366712" y="1586706"/>
            <a:ext cx="9337676" cy="43830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Shape 2365"/>
          <p:cNvSpPr/>
          <p:nvPr>
            <p:ph type="title"/>
          </p:nvPr>
        </p:nvSpPr>
        <p:spPr>
          <a:xfrm>
            <a:off x="620712" y="-182563"/>
            <a:ext cx="9070976" cy="1260476"/>
          </a:xfrm>
          <a:prstGeom prst="rect">
            <a:avLst/>
          </a:prstGeom>
        </p:spPr>
        <p:txBody>
          <a:bodyPr/>
          <a:lstStyle/>
          <a:p>
            <a:pPr/>
            <a:r>
              <a:t>Some results on Hilbert transform</a:t>
            </a:r>
          </a:p>
        </p:txBody>
      </p:sp>
      <p:pic>
        <p:nvPicPr>
          <p:cNvPr id="2366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23" y="2807754"/>
            <a:ext cx="2240525" cy="1940992"/>
          </a:xfrm>
          <a:prstGeom prst="rect">
            <a:avLst/>
          </a:prstGeom>
          <a:ln w="12700">
            <a:miter lim="400000"/>
          </a:ln>
        </p:spPr>
      </p:pic>
      <p:sp>
        <p:nvSpPr>
          <p:cNvPr id="2367" name="Shape 2367"/>
          <p:cNvSpPr/>
          <p:nvPr/>
        </p:nvSpPr>
        <p:spPr>
          <a:xfrm>
            <a:off x="2317357" y="3720300"/>
            <a:ext cx="553874" cy="341120"/>
          </a:xfrm>
          <a:prstGeom prst="rightArrow">
            <a:avLst>
              <a:gd name="adj1" fmla="val 50000"/>
              <a:gd name="adj2" fmla="val 55846"/>
            </a:avLst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368" name="Shape 2368"/>
          <p:cNvSpPr/>
          <p:nvPr/>
        </p:nvSpPr>
        <p:spPr>
          <a:xfrm>
            <a:off x="2300837" y="3350798"/>
            <a:ext cx="7647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Hilbert</a:t>
            </a:r>
          </a:p>
        </p:txBody>
      </p:sp>
      <p:pic>
        <p:nvPicPr>
          <p:cNvPr id="2369" name="Screen Shot 2015-10-16 at 10.55.1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5126" y="1671569"/>
            <a:ext cx="6949800" cy="4878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Shape 23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Kramer-Kronig’s relation</a:t>
            </a:r>
          </a:p>
        </p:txBody>
      </p:sp>
      <p:sp>
        <p:nvSpPr>
          <p:cNvPr id="2372" name="Shape 2372"/>
          <p:cNvSpPr/>
          <p:nvPr>
            <p:ph type="body" idx="1"/>
          </p:nvPr>
        </p:nvSpPr>
        <p:spPr>
          <a:xfrm>
            <a:off x="503238" y="1758314"/>
            <a:ext cx="9064625" cy="4383089"/>
          </a:xfrm>
          <a:prstGeom prst="rect">
            <a:avLst/>
          </a:prstGeom>
        </p:spPr>
        <p:txBody>
          <a:bodyPr/>
          <a:lstStyle/>
          <a:p>
            <a:pPr marL="320842" indent="-320842">
              <a:buSzPct val="60000"/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Shape 2374"/>
          <p:cNvSpPr/>
          <p:nvPr>
            <p:ph type="title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  <p:sp>
        <p:nvSpPr>
          <p:cNvPr id="2375" name="Shape 2375"/>
          <p:cNvSpPr/>
          <p:nvPr>
            <p:ph type="body" idx="1"/>
          </p:nvPr>
        </p:nvSpPr>
        <p:spPr>
          <a:xfrm>
            <a:off x="696912" y="1562099"/>
            <a:ext cx="9070976" cy="353536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  <p:grpSp>
        <p:nvGrpSpPr>
          <p:cNvPr id="2378" name="Group 2378"/>
          <p:cNvGrpSpPr/>
          <p:nvPr/>
        </p:nvGrpSpPr>
        <p:grpSpPr>
          <a:xfrm>
            <a:off x="1728715" y="5532437"/>
            <a:ext cx="7007367" cy="648192"/>
            <a:chOff x="0" y="0"/>
            <a:chExt cx="7007366" cy="648191"/>
          </a:xfrm>
        </p:grpSpPr>
        <p:sp>
          <p:nvSpPr>
            <p:cNvPr id="2376" name="Shape 2376"/>
            <p:cNvSpPr/>
            <p:nvPr/>
          </p:nvSpPr>
          <p:spPr>
            <a:xfrm>
              <a:off x="0" y="-1"/>
              <a:ext cx="7007367" cy="648193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0" y="-1"/>
              <a:ext cx="700736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Shape 23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Computing procedure</a:t>
            </a:r>
          </a:p>
        </p:txBody>
      </p:sp>
      <p:sp>
        <p:nvSpPr>
          <p:cNvPr id="2381" name="Shape 2381"/>
          <p:cNvSpPr/>
          <p:nvPr>
            <p:ph type="body" sz="half" idx="1"/>
          </p:nvPr>
        </p:nvSpPr>
        <p:spPr>
          <a:xfrm>
            <a:off x="503237" y="1646236"/>
            <a:ext cx="9070976" cy="2286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  <p:grpSp>
        <p:nvGrpSpPr>
          <p:cNvPr id="2384" name="Group 2384"/>
          <p:cNvGrpSpPr/>
          <p:nvPr/>
        </p:nvGrpSpPr>
        <p:grpSpPr>
          <a:xfrm>
            <a:off x="315911" y="3932237"/>
            <a:ext cx="9525001" cy="3662542"/>
            <a:chOff x="0" y="0"/>
            <a:chExt cx="9525000" cy="3662541"/>
          </a:xfrm>
        </p:grpSpPr>
        <p:sp>
          <p:nvSpPr>
            <p:cNvPr id="2382" name="Shape 2382"/>
            <p:cNvSpPr/>
            <p:nvPr/>
          </p:nvSpPr>
          <p:spPr>
            <a:xfrm>
              <a:off x="0" y="-1"/>
              <a:ext cx="9525000" cy="3662543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0" y="-1"/>
              <a:ext cx="9525000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Shape 2386"/>
          <p:cNvSpPr/>
          <p:nvPr>
            <p:ph type="title"/>
          </p:nvPr>
        </p:nvSpPr>
        <p:spPr>
          <a:xfrm>
            <a:off x="542923" y="80961"/>
            <a:ext cx="9070976" cy="1260476"/>
          </a:xfrm>
          <a:prstGeom prst="rect">
            <a:avLst/>
          </a:prstGeom>
        </p:spPr>
        <p:txBody>
          <a:bodyPr/>
          <a:lstStyle/>
          <a:p>
            <a:pPr/>
            <a:r>
              <a:t>Good vs. Not-yet-good news</a:t>
            </a:r>
          </a:p>
        </p:txBody>
      </p:sp>
      <p:sp>
        <p:nvSpPr>
          <p:cNvPr id="2387" name="Shape 2387"/>
          <p:cNvSpPr/>
          <p:nvPr>
            <p:ph type="body" sz="half" idx="1"/>
          </p:nvPr>
        </p:nvSpPr>
        <p:spPr>
          <a:xfrm>
            <a:off x="392111" y="1341437"/>
            <a:ext cx="9372601" cy="2286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Shape 2389"/>
          <p:cNvSpPr/>
          <p:nvPr>
            <p:ph type="title"/>
          </p:nvPr>
        </p:nvSpPr>
        <p:spPr>
          <a:xfrm>
            <a:off x="542923" y="80961"/>
            <a:ext cx="9070976" cy="1260476"/>
          </a:xfrm>
          <a:prstGeom prst="rect">
            <a:avLst/>
          </a:prstGeom>
        </p:spPr>
        <p:txBody>
          <a:bodyPr/>
          <a:lstStyle/>
          <a:p>
            <a:pPr/>
            <a:r>
              <a:t>Good vs. Not-yet-good news (cont.)</a:t>
            </a:r>
          </a:p>
        </p:txBody>
      </p:sp>
      <p:pic>
        <p:nvPicPr>
          <p:cNvPr id="2390" name="image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711" y="1189037"/>
            <a:ext cx="2929568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1" name="Shape 2391"/>
          <p:cNvSpPr/>
          <p:nvPr/>
        </p:nvSpPr>
        <p:spPr>
          <a:xfrm>
            <a:off x="445639" y="4084637"/>
            <a:ext cx="259485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 um quartz at 40x Ph2</a:t>
            </a:r>
          </a:p>
        </p:txBody>
      </p:sp>
      <p:pic>
        <p:nvPicPr>
          <p:cNvPr id="2392" name="image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7512" y="1117129"/>
            <a:ext cx="3075554" cy="2887014"/>
          </a:xfrm>
          <a:prstGeom prst="rect">
            <a:avLst/>
          </a:prstGeom>
          <a:ln w="12700">
            <a:miter lim="400000"/>
          </a:ln>
        </p:spPr>
      </p:pic>
      <p:sp>
        <p:nvSpPr>
          <p:cNvPr id="2393" name="Shape 2393"/>
          <p:cNvSpPr/>
          <p:nvPr/>
        </p:nvSpPr>
        <p:spPr>
          <a:xfrm>
            <a:off x="3999477" y="2408235"/>
            <a:ext cx="457201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grpSp>
        <p:nvGrpSpPr>
          <p:cNvPr id="2396" name="Group 2396"/>
          <p:cNvGrpSpPr/>
          <p:nvPr/>
        </p:nvGrpSpPr>
        <p:grpSpPr>
          <a:xfrm>
            <a:off x="7035287" y="4032684"/>
            <a:ext cx="870689" cy="369333"/>
            <a:chOff x="0" y="0"/>
            <a:chExt cx="870688" cy="369332"/>
          </a:xfrm>
        </p:grpSpPr>
        <p:sp>
          <p:nvSpPr>
            <p:cNvPr id="2394" name="Shape 2394"/>
            <p:cNvSpPr/>
            <p:nvPr/>
          </p:nvSpPr>
          <p:spPr>
            <a:xfrm>
              <a:off x="-1" y="-1"/>
              <a:ext cx="870690" cy="369334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-1" y="-1"/>
              <a:ext cx="870690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2397" name="Shape 2397"/>
          <p:cNvSpPr/>
          <p:nvPr/>
        </p:nvSpPr>
        <p:spPr>
          <a:xfrm>
            <a:off x="8573065" y="1493837"/>
            <a:ext cx="3453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(*)</a:t>
            </a:r>
          </a:p>
        </p:txBody>
      </p:sp>
      <p:sp>
        <p:nvSpPr>
          <p:cNvPr id="2398" name="Shape 2398"/>
          <p:cNvSpPr/>
          <p:nvPr/>
        </p:nvSpPr>
        <p:spPr>
          <a:xfrm>
            <a:off x="542923" y="7130429"/>
            <a:ext cx="845206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(*): Mikhail suggest checking the correction lens of the SLIM box for this aberration</a:t>
            </a:r>
          </a:p>
        </p:txBody>
      </p:sp>
      <p:pic>
        <p:nvPicPr>
          <p:cNvPr id="2399" name="image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00475" y="4798238"/>
            <a:ext cx="3038476" cy="224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0" name="Shape 2400"/>
          <p:cNvSpPr/>
          <p:nvPr/>
        </p:nvSpPr>
        <p:spPr>
          <a:xfrm>
            <a:off x="6945311" y="2377605"/>
            <a:ext cx="381001" cy="3354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401" name="Shape 2401"/>
          <p:cNvSpPr/>
          <p:nvPr/>
        </p:nvSpPr>
        <p:spPr>
          <a:xfrm flipH="1">
            <a:off x="6062312" y="2545321"/>
            <a:ext cx="883001" cy="2252919"/>
          </a:xfrm>
          <a:prstGeom prst="lin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02" name="Shape 2402"/>
          <p:cNvSpPr/>
          <p:nvPr/>
        </p:nvSpPr>
        <p:spPr>
          <a:xfrm>
            <a:off x="7329612" y="2521735"/>
            <a:ext cx="1671774" cy="2247964"/>
          </a:xfrm>
          <a:prstGeom prst="lin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403" name="image5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1242" y="5393033"/>
            <a:ext cx="3106836" cy="1530548"/>
          </a:xfrm>
          <a:prstGeom prst="rect">
            <a:avLst/>
          </a:prstGeom>
          <a:ln w="12700">
            <a:miter lim="400000"/>
          </a:ln>
        </p:spPr>
      </p:pic>
      <p:sp>
        <p:nvSpPr>
          <p:cNvPr id="2404" name="Shape 2404"/>
          <p:cNvSpPr/>
          <p:nvPr/>
        </p:nvSpPr>
        <p:spPr>
          <a:xfrm rot="10800000">
            <a:off x="4644995" y="5776621"/>
            <a:ext cx="457201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405" name="Shape 2405"/>
          <p:cNvSpPr/>
          <p:nvPr/>
        </p:nvSpPr>
        <p:spPr>
          <a:xfrm>
            <a:off x="6213331" y="5929021"/>
            <a:ext cx="2514601" cy="1"/>
          </a:xfrm>
          <a:prstGeom prst="lin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06" name="Shape 2406"/>
          <p:cNvSpPr/>
          <p:nvPr/>
        </p:nvSpPr>
        <p:spPr>
          <a:xfrm flipH="1">
            <a:off x="3583642" y="4798238"/>
            <a:ext cx="897603" cy="698087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07" name="Shape 2407"/>
          <p:cNvSpPr/>
          <p:nvPr/>
        </p:nvSpPr>
        <p:spPr>
          <a:xfrm>
            <a:off x="3670100" y="4223830"/>
            <a:ext cx="2480554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These phase wrapping</a:t>
            </a:r>
          </a:p>
          <a:p>
            <a:pPr/>
            <a:r>
              <a:t>does not look right.</a:t>
            </a:r>
          </a:p>
        </p:txBody>
      </p:sp>
      <p:sp>
        <p:nvSpPr>
          <p:cNvPr id="2408" name="Shape 2408"/>
          <p:cNvSpPr/>
          <p:nvPr/>
        </p:nvSpPr>
        <p:spPr>
          <a:xfrm>
            <a:off x="3349742" y="1863169"/>
            <a:ext cx="38352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(a)</a:t>
            </a:r>
          </a:p>
        </p:txBody>
      </p:sp>
      <p:sp>
        <p:nvSpPr>
          <p:cNvPr id="2409" name="Shape 2409"/>
          <p:cNvSpPr/>
          <p:nvPr/>
        </p:nvSpPr>
        <p:spPr>
          <a:xfrm>
            <a:off x="8633993" y="2234143"/>
            <a:ext cx="3835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(b)</a:t>
            </a:r>
          </a:p>
        </p:txBody>
      </p:sp>
      <p:sp>
        <p:nvSpPr>
          <p:cNvPr id="2410" name="Shape 2410"/>
          <p:cNvSpPr/>
          <p:nvPr/>
        </p:nvSpPr>
        <p:spPr>
          <a:xfrm>
            <a:off x="8157136" y="4400365"/>
            <a:ext cx="37069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(c)</a:t>
            </a:r>
          </a:p>
        </p:txBody>
      </p:sp>
      <p:sp>
        <p:nvSpPr>
          <p:cNvPr id="2411" name="Shape 2411"/>
          <p:cNvSpPr/>
          <p:nvPr/>
        </p:nvSpPr>
        <p:spPr>
          <a:xfrm>
            <a:off x="1147987" y="5008045"/>
            <a:ext cx="38352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(d)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/>
          <p:nvPr/>
        </p:nvSpPr>
        <p:spPr>
          <a:xfrm>
            <a:off x="-1" y="205898"/>
            <a:ext cx="9072565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An illustration</a:t>
            </a:r>
          </a:p>
        </p:txBody>
      </p:sp>
      <p:grpSp>
        <p:nvGrpSpPr>
          <p:cNvPr id="2102" name="Group 2102"/>
          <p:cNvGrpSpPr/>
          <p:nvPr/>
        </p:nvGrpSpPr>
        <p:grpSpPr>
          <a:xfrm>
            <a:off x="977899" y="1477962"/>
            <a:ext cx="7812090" cy="5897564"/>
            <a:chOff x="0" y="0"/>
            <a:chExt cx="7812088" cy="5897562"/>
          </a:xfrm>
        </p:grpSpPr>
        <p:sp>
          <p:nvSpPr>
            <p:cNvPr id="2071" name="Shape 2071"/>
            <p:cNvSpPr/>
            <p:nvPr/>
          </p:nvSpPr>
          <p:spPr>
            <a:xfrm>
              <a:off x="0" y="3438525"/>
              <a:ext cx="7812089" cy="0"/>
            </a:xfrm>
            <a:prstGeom prst="line">
              <a:avLst/>
            </a:pr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2" name="Shape 2072"/>
            <p:cNvSpPr/>
            <p:nvPr/>
          </p:nvSpPr>
          <p:spPr>
            <a:xfrm flipH="1" flipV="1">
              <a:off x="3906838" y="793750"/>
              <a:ext cx="20638" cy="5103813"/>
            </a:xfrm>
            <a:prstGeom prst="line">
              <a:avLst/>
            </a:pr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1792287" y="2089150"/>
              <a:ext cx="1773238" cy="134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4" name="Shape 2074"/>
            <p:cNvSpPr/>
            <p:nvPr/>
          </p:nvSpPr>
          <p:spPr>
            <a:xfrm flipH="1" rot="10800000">
              <a:off x="4268788" y="2089150"/>
              <a:ext cx="1773238" cy="134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5724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1792287" y="2089150"/>
              <a:ext cx="4249739" cy="0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839787" y="2089150"/>
              <a:ext cx="950913" cy="0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6043613" y="2089150"/>
              <a:ext cx="950913" cy="0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6994525" y="2089150"/>
              <a:ext cx="1" cy="1347788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9" name="Shape 2079"/>
            <p:cNvSpPr/>
            <p:nvPr/>
          </p:nvSpPr>
          <p:spPr>
            <a:xfrm flipH="1">
              <a:off x="839787" y="2089150"/>
              <a:ext cx="1" cy="1347788"/>
            </a:xfrm>
            <a:prstGeom prst="line">
              <a:avLst/>
            </a:prstGeom>
            <a:noFill/>
            <a:ln w="381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2978150" y="1654175"/>
              <a:ext cx="1885951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1" name="Shape 2081"/>
            <p:cNvSpPr/>
            <p:nvPr/>
          </p:nvSpPr>
          <p:spPr>
            <a:xfrm flipV="1">
              <a:off x="2978150" y="1270000"/>
              <a:ext cx="1" cy="221615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2" name="Shape 2082"/>
            <p:cNvSpPr/>
            <p:nvPr/>
          </p:nvSpPr>
          <p:spPr>
            <a:xfrm flipV="1">
              <a:off x="4865688" y="1223962"/>
              <a:ext cx="1" cy="2216151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4865688" y="1654175"/>
              <a:ext cx="1176338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4" name="Shape 2084"/>
            <p:cNvSpPr/>
            <p:nvPr/>
          </p:nvSpPr>
          <p:spPr>
            <a:xfrm flipV="1">
              <a:off x="6062663" y="1219200"/>
              <a:ext cx="1" cy="221615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6062663" y="1654175"/>
              <a:ext cx="931863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6" name="Shape 2086"/>
            <p:cNvSpPr/>
            <p:nvPr/>
          </p:nvSpPr>
          <p:spPr>
            <a:xfrm flipV="1">
              <a:off x="7008813" y="1219200"/>
              <a:ext cx="1" cy="221615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1763712" y="1654175"/>
              <a:ext cx="1212851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8" name="Shape 2088"/>
            <p:cNvSpPr/>
            <p:nvPr/>
          </p:nvSpPr>
          <p:spPr>
            <a:xfrm flipV="1">
              <a:off x="1751012" y="1130300"/>
              <a:ext cx="1" cy="221615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817562" y="1654175"/>
              <a:ext cx="931863" cy="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0" name="Shape 2090"/>
            <p:cNvSpPr/>
            <p:nvPr/>
          </p:nvSpPr>
          <p:spPr>
            <a:xfrm flipV="1">
              <a:off x="839787" y="1130300"/>
              <a:ext cx="1" cy="2216150"/>
            </a:xfrm>
            <a:prstGeom prst="line">
              <a:avLst/>
            </a:prstGeom>
            <a:noFill/>
            <a:ln w="9360" cap="rnd">
              <a:solidFill>
                <a:srgbClr val="FF0000">
                  <a:alpha val="59999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1" name="Shape 2091"/>
            <p:cNvSpPr/>
            <p:nvPr/>
          </p:nvSpPr>
          <p:spPr>
            <a:xfrm flipH="1" flipV="1">
              <a:off x="2525712" y="3438524"/>
              <a:ext cx="396876" cy="1228727"/>
            </a:xfrm>
            <a:prstGeom prst="line">
              <a:avLst/>
            </a:prstGeom>
            <a:noFill/>
            <a:ln w="41400" cap="rnd">
              <a:solidFill>
                <a:srgbClr val="FFFF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2" name="Shape 2092"/>
            <p:cNvSpPr/>
            <p:nvPr/>
          </p:nvSpPr>
          <p:spPr>
            <a:xfrm flipV="1">
              <a:off x="2962275" y="3438524"/>
              <a:ext cx="2306638" cy="1228727"/>
            </a:xfrm>
            <a:prstGeom prst="line">
              <a:avLst/>
            </a:prstGeom>
            <a:noFill/>
            <a:ln w="41400" cap="rnd">
              <a:solidFill>
                <a:srgbClr val="FFFF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1682750" y="4602162"/>
              <a:ext cx="23078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</a:tabLst>
                <a:defRPr>
                  <a:solidFill>
                    <a:schemeClr val="accent3">
                      <a:lumOff val="44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Recoverable region</a:t>
              </a:r>
            </a:p>
          </p:txBody>
        </p:sp>
        <p:sp>
          <p:nvSpPr>
            <p:cNvPr id="2094" name="Shape 2094"/>
            <p:cNvSpPr/>
            <p:nvPr/>
          </p:nvSpPr>
          <p:spPr>
            <a:xfrm flipH="1">
              <a:off x="4054475" y="692150"/>
              <a:ext cx="1212851" cy="958850"/>
            </a:xfrm>
            <a:prstGeom prst="line">
              <a:avLst/>
            </a:prstGeom>
            <a:noFill/>
            <a:ln w="41400" cap="rnd">
              <a:solidFill>
                <a:srgbClr val="FFFF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5" name="Shape 2095"/>
            <p:cNvSpPr/>
            <p:nvPr/>
          </p:nvSpPr>
          <p:spPr>
            <a:xfrm flipH="1" flipV="1">
              <a:off x="309563" y="3225799"/>
              <a:ext cx="6932613" cy="2"/>
            </a:xfrm>
            <a:prstGeom prst="line">
              <a:avLst/>
            </a:prstGeom>
            <a:noFill/>
            <a:ln w="25560" cap="rnd">
              <a:solidFill>
                <a:srgbClr val="951A1B">
                  <a:alpha val="59999"/>
                </a:srgb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4888646" y="209550"/>
              <a:ext cx="2778247" cy="650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>
                  <a:solidFill>
                    <a:schemeClr val="accent3">
                      <a:lumOff val="44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Not yet recover with the</a:t>
              </a:r>
              <a:br/>
              <a:r>
                <a:t>current code</a:t>
              </a: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1096962" y="692150"/>
              <a:ext cx="149226" cy="1422400"/>
            </a:xfrm>
            <a:prstGeom prst="line">
              <a:avLst/>
            </a:prstGeom>
            <a:noFill/>
            <a:ln w="41400" cap="rnd">
              <a:solidFill>
                <a:srgbClr val="FFFF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1096962" y="685800"/>
              <a:ext cx="5543552" cy="1360487"/>
            </a:xfrm>
            <a:prstGeom prst="line">
              <a:avLst/>
            </a:prstGeom>
            <a:noFill/>
            <a:ln w="41400" cap="rnd">
              <a:solidFill>
                <a:srgbClr val="FFFF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354770" y="0"/>
              <a:ext cx="1252610" cy="650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tabLst>
                  <a:tab pos="457200" algn="l"/>
                  <a:tab pos="914400" algn="l"/>
                </a:tabLst>
                <a:defRPr>
                  <a:solidFill>
                    <a:schemeClr val="accent3">
                      <a:lumOff val="44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No need</a:t>
              </a:r>
              <a:br/>
              <a:r>
                <a:t>to recover</a:t>
              </a: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270500" y="685799"/>
              <a:ext cx="2333626" cy="963613"/>
            </a:xfrm>
            <a:prstGeom prst="line">
              <a:avLst/>
            </a:prstGeom>
            <a:noFill/>
            <a:ln w="41400" cap="rnd">
              <a:solidFill>
                <a:srgbClr val="FFFF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1" name="Shape 2101"/>
            <p:cNvSpPr/>
            <p:nvPr/>
          </p:nvSpPr>
          <p:spPr>
            <a:xfrm flipH="1">
              <a:off x="0" y="685800"/>
              <a:ext cx="5267326" cy="963612"/>
            </a:xfrm>
            <a:prstGeom prst="line">
              <a:avLst/>
            </a:prstGeom>
            <a:noFill/>
            <a:ln w="41400" cap="rnd">
              <a:solidFill>
                <a:srgbClr val="FFFF00">
                  <a:alpha val="59999"/>
                </a:srgb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03" name="Shape 2103"/>
          <p:cNvSpPr/>
          <p:nvPr/>
        </p:nvSpPr>
        <p:spPr>
          <a:xfrm>
            <a:off x="73025" y="4502150"/>
            <a:ext cx="1210082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Noise floor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Shape 2413"/>
          <p:cNvSpPr/>
          <p:nvPr>
            <p:ph type="title"/>
          </p:nvPr>
        </p:nvSpPr>
        <p:spPr>
          <a:xfrm>
            <a:off x="478088" y="-111347"/>
            <a:ext cx="9070976" cy="12604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  <p:sp>
        <p:nvSpPr>
          <p:cNvPr id="2414" name="Shape 2414"/>
          <p:cNvSpPr/>
          <p:nvPr/>
        </p:nvSpPr>
        <p:spPr>
          <a:xfrm>
            <a:off x="445638" y="3819618"/>
            <a:ext cx="25948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 um quartz at 40x Ph2</a:t>
            </a:r>
          </a:p>
        </p:txBody>
      </p:sp>
      <p:sp>
        <p:nvSpPr>
          <p:cNvPr id="2415" name="Shape 2415"/>
          <p:cNvSpPr/>
          <p:nvPr/>
        </p:nvSpPr>
        <p:spPr>
          <a:xfrm>
            <a:off x="3999477" y="2408235"/>
            <a:ext cx="457201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pic>
        <p:nvPicPr>
          <p:cNvPr id="2416" name="image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488" y="1545089"/>
            <a:ext cx="3038476" cy="224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7" name="Shape 2417"/>
          <p:cNvSpPr/>
          <p:nvPr/>
        </p:nvSpPr>
        <p:spPr>
          <a:xfrm>
            <a:off x="3349742" y="1863169"/>
            <a:ext cx="38352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(a)</a:t>
            </a:r>
          </a:p>
        </p:txBody>
      </p:sp>
      <p:pic>
        <p:nvPicPr>
          <p:cNvPr id="2418" name="image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3574" y="1564170"/>
            <a:ext cx="3048001" cy="22383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21" name="Group 2421"/>
          <p:cNvGrpSpPr/>
          <p:nvPr/>
        </p:nvGrpSpPr>
        <p:grpSpPr>
          <a:xfrm>
            <a:off x="8164511" y="2435168"/>
            <a:ext cx="676918" cy="619017"/>
            <a:chOff x="0" y="0"/>
            <a:chExt cx="676917" cy="619016"/>
          </a:xfrm>
        </p:grpSpPr>
        <p:sp>
          <p:nvSpPr>
            <p:cNvPr id="2419" name="Shape 2419"/>
            <p:cNvSpPr/>
            <p:nvPr/>
          </p:nvSpPr>
          <p:spPr>
            <a:xfrm>
              <a:off x="-1" y="0"/>
              <a:ext cx="676919" cy="619016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-1" y="0"/>
              <a:ext cx="676919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2422" name="Shape 2422"/>
          <p:cNvSpPr/>
          <p:nvPr/>
        </p:nvSpPr>
        <p:spPr>
          <a:xfrm rot="5400000">
            <a:off x="6308974" y="4096011"/>
            <a:ext cx="457201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pic>
        <p:nvPicPr>
          <p:cNvPr id="2423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35770" y="4694277"/>
            <a:ext cx="4267201" cy="2114551"/>
          </a:xfrm>
          <a:prstGeom prst="rect">
            <a:avLst/>
          </a:prstGeom>
          <a:ln w="12700">
            <a:miter lim="400000"/>
          </a:ln>
        </p:spPr>
      </p:pic>
      <p:sp>
        <p:nvSpPr>
          <p:cNvPr id="2424" name="Shape 2424"/>
          <p:cNvSpPr/>
          <p:nvPr/>
        </p:nvSpPr>
        <p:spPr>
          <a:xfrm>
            <a:off x="8164511" y="1784825"/>
            <a:ext cx="3835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(b)</a:t>
            </a:r>
          </a:p>
        </p:txBody>
      </p:sp>
      <p:sp>
        <p:nvSpPr>
          <p:cNvPr id="2425" name="Shape 2425"/>
          <p:cNvSpPr/>
          <p:nvPr/>
        </p:nvSpPr>
        <p:spPr>
          <a:xfrm>
            <a:off x="8502970" y="5095638"/>
            <a:ext cx="37069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(c)</a:t>
            </a:r>
          </a:p>
        </p:txBody>
      </p:sp>
      <p:sp>
        <p:nvSpPr>
          <p:cNvPr id="2426" name="Shape 2426"/>
          <p:cNvSpPr/>
          <p:nvPr/>
        </p:nvSpPr>
        <p:spPr>
          <a:xfrm flipV="1">
            <a:off x="3816536" y="5989637"/>
            <a:ext cx="1197039" cy="762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27" name="Shape 2427"/>
          <p:cNvSpPr/>
          <p:nvPr/>
        </p:nvSpPr>
        <p:spPr>
          <a:xfrm flipH="1" flipV="1">
            <a:off x="5116512" y="2669038"/>
            <a:ext cx="2945064" cy="14322"/>
          </a:xfrm>
          <a:prstGeom prst="lin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28" name="Shape 2428"/>
          <p:cNvSpPr/>
          <p:nvPr/>
        </p:nvSpPr>
        <p:spPr>
          <a:xfrm>
            <a:off x="4811712" y="5464969"/>
            <a:ext cx="838201" cy="524669"/>
          </a:xfrm>
          <a:prstGeom prst="ellips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429" name="Shape 2429"/>
          <p:cNvSpPr/>
          <p:nvPr/>
        </p:nvSpPr>
        <p:spPr>
          <a:xfrm>
            <a:off x="1096583" y="6370637"/>
            <a:ext cx="3077503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This are wrong due</a:t>
            </a:r>
          </a:p>
          <a:p>
            <a:pPr algn="ctr"/>
            <a:r>
              <a:t>to non-symmetry.</a:t>
            </a:r>
          </a:p>
          <a:p>
            <a:pPr algn="ctr"/>
            <a:r>
              <a:t>May have a focus issue here!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Shape 2431"/>
          <p:cNvSpPr/>
          <p:nvPr>
            <p:ph type="title"/>
          </p:nvPr>
        </p:nvSpPr>
        <p:spPr>
          <a:xfrm>
            <a:off x="412865" y="13484"/>
            <a:ext cx="9070976" cy="12604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  <p:grpSp>
        <p:nvGrpSpPr>
          <p:cNvPr id="2434" name="Group 2434"/>
          <p:cNvGrpSpPr/>
          <p:nvPr/>
        </p:nvGrpSpPr>
        <p:grpSpPr>
          <a:xfrm>
            <a:off x="409860" y="3463566"/>
            <a:ext cx="2698176" cy="646332"/>
            <a:chOff x="0" y="0"/>
            <a:chExt cx="2698175" cy="646331"/>
          </a:xfrm>
        </p:grpSpPr>
        <p:sp>
          <p:nvSpPr>
            <p:cNvPr id="2432" name="Shape 2432"/>
            <p:cNvSpPr/>
            <p:nvPr/>
          </p:nvSpPr>
          <p:spPr>
            <a:xfrm>
              <a:off x="-1" y="0"/>
              <a:ext cx="2698177" cy="646331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-1" y="0"/>
              <a:ext cx="269817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sp>
        <p:nvSpPr>
          <p:cNvPr id="2435" name="Shape 2435"/>
          <p:cNvSpPr/>
          <p:nvPr/>
        </p:nvSpPr>
        <p:spPr>
          <a:xfrm>
            <a:off x="3194170" y="2269116"/>
            <a:ext cx="457201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pic>
        <p:nvPicPr>
          <p:cNvPr id="2436" name="image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860" y="1507117"/>
            <a:ext cx="247198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7" name="image6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241" y="4482405"/>
            <a:ext cx="2514601" cy="19931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0" name="Group 2440"/>
          <p:cNvGrpSpPr/>
          <p:nvPr/>
        </p:nvGrpSpPr>
        <p:grpSpPr>
          <a:xfrm>
            <a:off x="739191" y="6475545"/>
            <a:ext cx="1813319" cy="646332"/>
            <a:chOff x="0" y="0"/>
            <a:chExt cx="1813317" cy="646331"/>
          </a:xfrm>
        </p:grpSpPr>
        <p:sp>
          <p:nvSpPr>
            <p:cNvPr id="2438" name="Shape 2438"/>
            <p:cNvSpPr/>
            <p:nvPr/>
          </p:nvSpPr>
          <p:spPr>
            <a:xfrm>
              <a:off x="-1" y="0"/>
              <a:ext cx="1813319" cy="646331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-1" y="0"/>
              <a:ext cx="1813319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 </a:t>
              </a:r>
            </a:p>
          </p:txBody>
        </p:sp>
      </p:grpSp>
      <p:pic>
        <p:nvPicPr>
          <p:cNvPr id="2441" name="image6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63701" y="1507117"/>
            <a:ext cx="27813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2" name="image6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63701" y="4482405"/>
            <a:ext cx="2781301" cy="1993140"/>
          </a:xfrm>
          <a:prstGeom prst="rect">
            <a:avLst/>
          </a:prstGeom>
          <a:ln w="12700">
            <a:miter lim="400000"/>
          </a:ln>
        </p:spPr>
      </p:pic>
      <p:sp>
        <p:nvSpPr>
          <p:cNvPr id="2443" name="Shape 2443"/>
          <p:cNvSpPr/>
          <p:nvPr/>
        </p:nvSpPr>
        <p:spPr>
          <a:xfrm>
            <a:off x="3209188" y="5478974"/>
            <a:ext cx="457201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444" name="Shape 2444"/>
          <p:cNvSpPr/>
          <p:nvPr/>
        </p:nvSpPr>
        <p:spPr>
          <a:xfrm>
            <a:off x="4292221" y="3369762"/>
            <a:ext cx="212426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Amplitude spectrum</a:t>
            </a:r>
            <a:br/>
            <a:r>
              <a:t>(log scale)</a:t>
            </a:r>
          </a:p>
        </p:txBody>
      </p:sp>
      <p:sp>
        <p:nvSpPr>
          <p:cNvPr id="2445" name="Shape 2445"/>
          <p:cNvSpPr/>
          <p:nvPr/>
        </p:nvSpPr>
        <p:spPr>
          <a:xfrm>
            <a:off x="4275901" y="6531661"/>
            <a:ext cx="212426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Amplitude spectrum</a:t>
            </a:r>
            <a:br/>
            <a:r>
              <a:t>(log scale)</a:t>
            </a:r>
          </a:p>
        </p:txBody>
      </p:sp>
      <p:sp>
        <p:nvSpPr>
          <p:cNvPr id="2446" name="Shape 2446"/>
          <p:cNvSpPr/>
          <p:nvPr/>
        </p:nvSpPr>
        <p:spPr>
          <a:xfrm>
            <a:off x="3184576" y="1930581"/>
            <a:ext cx="38341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FT</a:t>
            </a:r>
          </a:p>
        </p:txBody>
      </p:sp>
      <p:sp>
        <p:nvSpPr>
          <p:cNvPr id="2447" name="Shape 2447"/>
          <p:cNvSpPr/>
          <p:nvPr/>
        </p:nvSpPr>
        <p:spPr>
          <a:xfrm>
            <a:off x="3170327" y="5020305"/>
            <a:ext cx="38341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FT</a:t>
            </a:r>
          </a:p>
        </p:txBody>
      </p:sp>
      <p:sp>
        <p:nvSpPr>
          <p:cNvPr id="2448" name="Shape 2448"/>
          <p:cNvSpPr/>
          <p:nvPr/>
        </p:nvSpPr>
        <p:spPr>
          <a:xfrm rot="3345820">
            <a:off x="6673940" y="3034576"/>
            <a:ext cx="670737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sp>
        <p:nvSpPr>
          <p:cNvPr id="2449" name="Shape 2449"/>
          <p:cNvSpPr/>
          <p:nvPr/>
        </p:nvSpPr>
        <p:spPr>
          <a:xfrm rot="18370692">
            <a:off x="6695172" y="4330005"/>
            <a:ext cx="670737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grpSp>
        <p:nvGrpSpPr>
          <p:cNvPr id="2452" name="Group 2452"/>
          <p:cNvGrpSpPr/>
          <p:nvPr/>
        </p:nvGrpSpPr>
        <p:grpSpPr>
          <a:xfrm>
            <a:off x="6803353" y="3545897"/>
            <a:ext cx="1257439" cy="601809"/>
            <a:chOff x="0" y="0"/>
            <a:chExt cx="1257437" cy="601808"/>
          </a:xfrm>
        </p:grpSpPr>
        <p:sp>
          <p:nvSpPr>
            <p:cNvPr id="2450" name="Shape 2450"/>
            <p:cNvSpPr/>
            <p:nvPr/>
          </p:nvSpPr>
          <p:spPr>
            <a:xfrm>
              <a:off x="0" y="0"/>
              <a:ext cx="1257438" cy="558660"/>
            </a:xfrm>
            <a:prstGeom prst="rect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4000"/>
                </a:lnSpc>
              </a:pP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0" y="0"/>
              <a:ext cx="1257438" cy="601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94000"/>
                </a:lnSpc>
              </a:lvl1pPr>
            </a:lstStyle>
            <a:p>
              <a:pPr/>
              <a:r>
                <a:t>Point-wise division</a:t>
              </a:r>
            </a:p>
          </p:txBody>
        </p:sp>
      </p:grpSp>
      <p:sp>
        <p:nvSpPr>
          <p:cNvPr id="2453" name="Shape 2453"/>
          <p:cNvSpPr/>
          <p:nvPr/>
        </p:nvSpPr>
        <p:spPr>
          <a:xfrm rot="5400000">
            <a:off x="8192502" y="3796134"/>
            <a:ext cx="732210" cy="713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2553"/>
                </a:lnTo>
                <a:cubicBezTo>
                  <a:pt x="0" y="7334"/>
                  <a:pt x="4122" y="3103"/>
                  <a:pt x="9206" y="3103"/>
                </a:cubicBezTo>
                <a:lnTo>
                  <a:pt x="16339" y="3103"/>
                </a:lnTo>
                <a:lnTo>
                  <a:pt x="16339" y="0"/>
                </a:lnTo>
                <a:lnTo>
                  <a:pt x="21600" y="5400"/>
                </a:lnTo>
                <a:lnTo>
                  <a:pt x="16339" y="10800"/>
                </a:lnTo>
                <a:lnTo>
                  <a:pt x="16339" y="7697"/>
                </a:lnTo>
                <a:lnTo>
                  <a:pt x="9206" y="7697"/>
                </a:lnTo>
                <a:cubicBezTo>
                  <a:pt x="6593" y="7697"/>
                  <a:pt x="4475" y="9871"/>
                  <a:pt x="4475" y="12553"/>
                </a:cubicBezTo>
                <a:lnTo>
                  <a:pt x="4475" y="21600"/>
                </a:lnTo>
                <a:close/>
              </a:path>
            </a:pathLst>
          </a:cu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94000"/>
              </a:lnSpc>
            </a:pPr>
          </a:p>
        </p:txBody>
      </p:sp>
      <p:pic>
        <p:nvPicPr>
          <p:cNvPr id="2454" name="image6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81836" y="4586280"/>
            <a:ext cx="2466646" cy="1606715"/>
          </a:xfrm>
          <a:prstGeom prst="rect">
            <a:avLst/>
          </a:prstGeom>
          <a:ln w="12700">
            <a:miter lim="400000"/>
          </a:ln>
        </p:spPr>
      </p:pic>
      <p:sp>
        <p:nvSpPr>
          <p:cNvPr id="2455" name="Shape 2455"/>
          <p:cNvSpPr/>
          <p:nvPr/>
        </p:nvSpPr>
        <p:spPr>
          <a:xfrm flipV="1">
            <a:off x="7826863" y="5913437"/>
            <a:ext cx="109050" cy="562109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56" name="Shape 2456"/>
          <p:cNvSpPr/>
          <p:nvPr/>
        </p:nvSpPr>
        <p:spPr>
          <a:xfrm flipV="1">
            <a:off x="7826863" y="5913437"/>
            <a:ext cx="233930" cy="562109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57" name="Shape 2457"/>
          <p:cNvSpPr/>
          <p:nvPr/>
        </p:nvSpPr>
        <p:spPr>
          <a:xfrm flipV="1">
            <a:off x="7826863" y="5913437"/>
            <a:ext cx="375096" cy="562109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58" name="Shape 2458"/>
          <p:cNvSpPr/>
          <p:nvPr/>
        </p:nvSpPr>
        <p:spPr>
          <a:xfrm>
            <a:off x="6895138" y="6504071"/>
            <a:ext cx="3077392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These extrema are unreal</a:t>
            </a:r>
          </a:p>
          <a:p>
            <a:pPr/>
            <a:r>
              <a:t>caused by zeros in the</a:t>
            </a:r>
            <a:br/>
            <a:r>
              <a:t>spectrum of the synthetic obj.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Shape 2460"/>
          <p:cNvSpPr/>
          <p:nvPr>
            <p:ph type="title"/>
          </p:nvPr>
        </p:nvSpPr>
        <p:spPr>
          <a:xfrm>
            <a:off x="412865" y="13484"/>
            <a:ext cx="9070976" cy="1260476"/>
          </a:xfrm>
          <a:prstGeom prst="rect">
            <a:avLst/>
          </a:prstGeom>
        </p:spPr>
        <p:txBody>
          <a:bodyPr/>
          <a:lstStyle/>
          <a:p>
            <a:pPr/>
            <a:r>
              <a:t>Reconstruction results</a:t>
            </a:r>
          </a:p>
        </p:txBody>
      </p:sp>
      <p:sp>
        <p:nvSpPr>
          <p:cNvPr id="2461" name="Shape 2461"/>
          <p:cNvSpPr/>
          <p:nvPr/>
        </p:nvSpPr>
        <p:spPr>
          <a:xfrm>
            <a:off x="595210" y="3094036"/>
            <a:ext cx="9093301" cy="167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3600"/>
            </a:pPr>
            <a:r>
              <a:t>Not good reconstruction so far using</a:t>
            </a:r>
            <a:br/>
            <a:r>
              <a:t>any method of the above.</a:t>
            </a:r>
          </a:p>
          <a:p>
            <a:pPr marL="285750" indent="-285750">
              <a:buSzPct val="100000"/>
              <a:buFont typeface="Arial"/>
              <a:buChar char="•"/>
              <a:defRPr sz="3600"/>
            </a:pPr>
            <a:r>
              <a:t>Still working on it….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Shape 24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Plans</a:t>
            </a:r>
          </a:p>
        </p:txBody>
      </p:sp>
      <p:sp>
        <p:nvSpPr>
          <p:cNvPr id="2464" name="Shape 2464"/>
          <p:cNvSpPr/>
          <p:nvPr>
            <p:ph type="body" sz="half" idx="1"/>
          </p:nvPr>
        </p:nvSpPr>
        <p:spPr>
          <a:xfrm>
            <a:off x="503237" y="2560636"/>
            <a:ext cx="9070976" cy="2286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Shape 2105"/>
          <p:cNvSpPr/>
          <p:nvPr>
            <p:ph type="title"/>
          </p:nvPr>
        </p:nvSpPr>
        <p:spPr>
          <a:xfrm rot="16200000">
            <a:off x="5495926" y="-3252788"/>
            <a:ext cx="1066801" cy="7616826"/>
          </a:xfrm>
          <a:prstGeom prst="rect">
            <a:avLst/>
          </a:prstGeom>
        </p:spPr>
        <p:txBody>
          <a:bodyPr lIns="45719" tIns="45719" rIns="45719" bIns="45719"/>
          <a:lstStyle>
            <a:lvl1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Problem statement</a:t>
            </a:r>
          </a:p>
        </p:txBody>
      </p:sp>
      <p:sp>
        <p:nvSpPr>
          <p:cNvPr id="2106" name="Shape 2106"/>
          <p:cNvSpPr/>
          <p:nvPr>
            <p:ph type="body" idx="1"/>
          </p:nvPr>
        </p:nvSpPr>
        <p:spPr>
          <a:xfrm rot="16200000">
            <a:off x="2174874" y="-1619251"/>
            <a:ext cx="5338764" cy="9688515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628650" indent="-627062">
              <a:lnSpc>
                <a:spcPct val="100000"/>
              </a:lnSpc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45000"/>
              <a:buFont typeface="Wingdings"/>
              <a:buChar char="●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24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There is a non-recoverable region in the frequency domain that we are not able to recover yet.</a:t>
            </a:r>
          </a:p>
          <a:p>
            <a:pPr marL="628650" indent="-627062">
              <a:lnSpc>
                <a:spcPct val="100000"/>
              </a:lnSpc>
              <a:spcBef>
                <a:spcPts val="600"/>
              </a:spcBef>
              <a:buClr>
                <a:schemeClr val="accent3">
                  <a:lumOff val="44000"/>
                </a:schemeClr>
              </a:buClr>
              <a:buSzPct val="45000"/>
              <a:buFont typeface="Wingdings"/>
              <a:buChar char="●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2400">
                <a:solidFill>
                  <a:srgbClr val="0F49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Usable prior:</a:t>
            </a:r>
          </a:p>
          <a:p>
            <a:pPr lvl="1" marL="1636713" indent="-627062">
              <a:lnSpc>
                <a:spcPct val="100000"/>
              </a:lnSpc>
              <a:buClr>
                <a:schemeClr val="accent3">
                  <a:lumOff val="44000"/>
                </a:schemeClr>
              </a:buClr>
              <a:buSzPct val="75000"/>
              <a:buFont typeface="Symbol"/>
              <a:buChar char="−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2400">
                <a:solidFill>
                  <a:srgbClr val="0F496F"/>
                </a:solidFill>
              </a:defRPr>
            </a:pPr>
            <a:r>
              <a:t>Total Variation (TV)</a:t>
            </a:r>
            <a:endParaRPr sz="2800"/>
          </a:p>
          <a:p>
            <a:pPr lvl="1" marL="1636713" indent="-627062">
              <a:lnSpc>
                <a:spcPct val="100000"/>
              </a:lnSpc>
              <a:buClr>
                <a:schemeClr val="accent3">
                  <a:lumOff val="44000"/>
                </a:schemeClr>
              </a:buClr>
              <a:buSzPct val="75000"/>
              <a:buFont typeface="Symbol"/>
              <a:buChar char="−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2400">
                <a:solidFill>
                  <a:srgbClr val="0F496F"/>
                </a:solidFill>
              </a:defRPr>
            </a:pPr>
            <a:r>
              <a:t>Non-negative</a:t>
            </a:r>
            <a:endParaRPr sz="2800"/>
          </a:p>
          <a:p>
            <a:pPr lvl="1" marL="1636713" indent="-627062">
              <a:lnSpc>
                <a:spcPct val="100000"/>
              </a:lnSpc>
              <a:buClr>
                <a:schemeClr val="accent3">
                  <a:lumOff val="44000"/>
                </a:schemeClr>
              </a:buClr>
              <a:buSzPct val="75000"/>
              <a:buFont typeface="Symbol"/>
              <a:buChar char="−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2400">
                <a:solidFill>
                  <a:srgbClr val="0F496F"/>
                </a:solidFill>
              </a:defRPr>
            </a:pPr>
            <a:r>
              <a:t>Finite support.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4988" y="812800"/>
            <a:ext cx="6540501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Shape 2109"/>
          <p:cNvSpPr/>
          <p:nvPr/>
        </p:nvSpPr>
        <p:spPr>
          <a:xfrm>
            <a:off x="3257550" y="169862"/>
            <a:ext cx="306145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32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ORIGINAL IMAGE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/>
          <p:nvPr/>
        </p:nvSpPr>
        <p:spPr>
          <a:xfrm>
            <a:off x="471487" y="231298"/>
            <a:ext cx="907256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RESULTS – Total variation</a:t>
            </a:r>
          </a:p>
        </p:txBody>
      </p:sp>
      <p:grpSp>
        <p:nvGrpSpPr>
          <p:cNvPr id="2115" name="Group 2115"/>
          <p:cNvGrpSpPr/>
          <p:nvPr/>
        </p:nvGrpSpPr>
        <p:grpSpPr>
          <a:xfrm>
            <a:off x="485775" y="1181100"/>
            <a:ext cx="4433888" cy="5416550"/>
            <a:chOff x="0" y="0"/>
            <a:chExt cx="4433887" cy="5416550"/>
          </a:xfrm>
        </p:grpSpPr>
        <p:pic>
          <p:nvPicPr>
            <p:cNvPr id="2112" name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433888" cy="3881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3" name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6575" y="4576762"/>
              <a:ext cx="3360738" cy="8397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4" name="Shape 2114"/>
            <p:cNvSpPr/>
            <p:nvPr/>
          </p:nvSpPr>
          <p:spPr>
            <a:xfrm>
              <a:off x="3219450" y="1727200"/>
              <a:ext cx="1123950" cy="0"/>
            </a:xfrm>
            <a:prstGeom prst="line">
              <a:avLst/>
            </a:prstGeom>
            <a:noFill/>
            <a:ln w="6480" cap="flat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120" name="Group 2120"/>
          <p:cNvGrpSpPr/>
          <p:nvPr/>
        </p:nvGrpSpPr>
        <p:grpSpPr>
          <a:xfrm>
            <a:off x="5076825" y="1190625"/>
            <a:ext cx="4608513" cy="5407025"/>
            <a:chOff x="0" y="0"/>
            <a:chExt cx="4608512" cy="5407025"/>
          </a:xfrm>
        </p:grpSpPr>
        <p:pic>
          <p:nvPicPr>
            <p:cNvPr id="2116" name="image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887" y="0"/>
              <a:ext cx="4302126" cy="3865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7" name="Shape 2117"/>
            <p:cNvSpPr/>
            <p:nvPr/>
          </p:nvSpPr>
          <p:spPr>
            <a:xfrm>
              <a:off x="0" y="3925887"/>
              <a:ext cx="4608513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With  at 100 iterations</a:t>
              </a:r>
            </a:p>
          </p:txBody>
        </p:sp>
        <p:pic>
          <p:nvPicPr>
            <p:cNvPr id="2118" name="image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775" y="4584700"/>
              <a:ext cx="3562351" cy="822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9" name="Shape 2119"/>
            <p:cNvSpPr/>
            <p:nvPr/>
          </p:nvSpPr>
          <p:spPr>
            <a:xfrm>
              <a:off x="3244850" y="1720850"/>
              <a:ext cx="1106488" cy="0"/>
            </a:xfrm>
            <a:prstGeom prst="line">
              <a:avLst/>
            </a:prstGeom>
            <a:noFill/>
            <a:ln w="6480" cap="flat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/>
          <p:nvPr/>
        </p:nvSpPr>
        <p:spPr>
          <a:xfrm>
            <a:off x="76200" y="231298"/>
            <a:ext cx="1013460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Total variation - More Results for EPFL</a:t>
            </a:r>
          </a:p>
        </p:txBody>
      </p:sp>
      <p:pic>
        <p:nvPicPr>
          <p:cNvPr id="2123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0863" y="1181100"/>
            <a:ext cx="3135312" cy="3135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4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7937" y="1181100"/>
            <a:ext cx="3190876" cy="3190875"/>
          </a:xfrm>
          <a:prstGeom prst="rect">
            <a:avLst/>
          </a:prstGeom>
          <a:ln w="12700">
            <a:miter lim="400000"/>
          </a:ln>
        </p:spPr>
      </p:pic>
      <p:sp>
        <p:nvSpPr>
          <p:cNvPr id="2125" name="Shape 2125"/>
          <p:cNvSpPr/>
          <p:nvPr/>
        </p:nvSpPr>
        <p:spPr>
          <a:xfrm>
            <a:off x="2611438" y="4273550"/>
            <a:ext cx="180975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Original image</a:t>
            </a:r>
          </a:p>
        </p:txBody>
      </p:sp>
      <p:sp>
        <p:nvSpPr>
          <p:cNvPr id="2126" name="Shape 2126"/>
          <p:cNvSpPr/>
          <p:nvPr/>
        </p:nvSpPr>
        <p:spPr>
          <a:xfrm>
            <a:off x="5842000" y="4360862"/>
            <a:ext cx="168433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TV with </a:t>
            </a:r>
          </a:p>
        </p:txBody>
      </p:sp>
      <p:pic>
        <p:nvPicPr>
          <p:cNvPr id="2127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0863" y="4787900"/>
            <a:ext cx="3208337" cy="154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8" name="Shape 2128"/>
          <p:cNvSpPr/>
          <p:nvPr/>
        </p:nvSpPr>
        <p:spPr>
          <a:xfrm flipV="1">
            <a:off x="2611438" y="2381249"/>
            <a:ext cx="1628776" cy="1184277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29" name="Shape 2129"/>
          <p:cNvSpPr/>
          <p:nvPr/>
        </p:nvSpPr>
        <p:spPr>
          <a:xfrm flipV="1">
            <a:off x="6116637" y="2381249"/>
            <a:ext cx="1568451" cy="1327152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130" name="image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95887" y="4797425"/>
            <a:ext cx="3082926" cy="154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1" name="Shape 2131"/>
          <p:cNvSpPr/>
          <p:nvPr/>
        </p:nvSpPr>
        <p:spPr>
          <a:xfrm>
            <a:off x="2857500" y="7088188"/>
            <a:ext cx="49948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All figures has dynamic range of [-0.8, 0.8] rad.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/>
          <p:nvPr/>
        </p:nvSpPr>
        <p:spPr>
          <a:xfrm>
            <a:off x="76200" y="75723"/>
            <a:ext cx="1013460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Total variation - More Results for epfl</a:t>
            </a:r>
          </a:p>
        </p:txBody>
      </p:sp>
      <p:sp>
        <p:nvSpPr>
          <p:cNvPr id="2134" name="Shape 2134"/>
          <p:cNvSpPr/>
          <p:nvPr/>
        </p:nvSpPr>
        <p:spPr>
          <a:xfrm>
            <a:off x="2536825" y="4500562"/>
            <a:ext cx="158792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Original image</a:t>
            </a:r>
          </a:p>
        </p:txBody>
      </p:sp>
      <p:sp>
        <p:nvSpPr>
          <p:cNvPr id="2135" name="Shape 2135"/>
          <p:cNvSpPr/>
          <p:nvPr/>
        </p:nvSpPr>
        <p:spPr>
          <a:xfrm>
            <a:off x="6045200" y="4684712"/>
            <a:ext cx="95971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TV with </a:t>
            </a:r>
          </a:p>
        </p:txBody>
      </p:sp>
      <p:sp>
        <p:nvSpPr>
          <p:cNvPr id="2136" name="Shape 2136"/>
          <p:cNvSpPr/>
          <p:nvPr/>
        </p:nvSpPr>
        <p:spPr>
          <a:xfrm>
            <a:off x="2882900" y="6904038"/>
            <a:ext cx="49948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All figures has dynamic range of [-0.4, 0.5] rad.</a:t>
            </a:r>
          </a:p>
        </p:txBody>
      </p:sp>
      <p:pic>
        <p:nvPicPr>
          <p:cNvPr id="2137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188" y="1165225"/>
            <a:ext cx="3336926" cy="3341688"/>
          </a:xfrm>
          <a:prstGeom prst="rect">
            <a:avLst/>
          </a:prstGeom>
          <a:ln w="12700">
            <a:miter lim="400000"/>
          </a:ln>
        </p:spPr>
      </p:pic>
      <p:sp>
        <p:nvSpPr>
          <p:cNvPr id="2138" name="Shape 2138"/>
          <p:cNvSpPr/>
          <p:nvPr/>
        </p:nvSpPr>
        <p:spPr>
          <a:xfrm flipV="1">
            <a:off x="2468563" y="1822449"/>
            <a:ext cx="1057276" cy="1520827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139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7188" y="4984750"/>
            <a:ext cx="3336926" cy="178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0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53012" y="1165225"/>
            <a:ext cx="3459163" cy="3443288"/>
          </a:xfrm>
          <a:prstGeom prst="rect">
            <a:avLst/>
          </a:prstGeom>
          <a:ln w="12700">
            <a:miter lim="400000"/>
          </a:ln>
        </p:spPr>
      </p:pic>
      <p:sp>
        <p:nvSpPr>
          <p:cNvPr id="2141" name="Shape 2141"/>
          <p:cNvSpPr/>
          <p:nvPr/>
        </p:nvSpPr>
        <p:spPr>
          <a:xfrm flipV="1">
            <a:off x="5908674" y="1822449"/>
            <a:ext cx="1057276" cy="1520827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142" name="image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3487" y="5024437"/>
            <a:ext cx="3433763" cy="1708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6588E"/>
            </a:gs>
            <a:gs pos="100000">
              <a:srgbClr val="64D4EF"/>
            </a:gs>
          </a:gsLst>
          <a:lin ang="169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1100" y="889000"/>
            <a:ext cx="3206750" cy="3211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112" y="949325"/>
            <a:ext cx="3162301" cy="3211514"/>
          </a:xfrm>
          <a:prstGeom prst="rect">
            <a:avLst/>
          </a:prstGeom>
          <a:ln w="12700">
            <a:miter lim="400000"/>
          </a:ln>
        </p:spPr>
      </p:pic>
      <p:sp>
        <p:nvSpPr>
          <p:cNvPr id="2146" name="Shape 2146"/>
          <p:cNvSpPr/>
          <p:nvPr/>
        </p:nvSpPr>
        <p:spPr>
          <a:xfrm>
            <a:off x="334963" y="177323"/>
            <a:ext cx="1013460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 sz="3500">
                <a:solidFill>
                  <a:schemeClr val="accent3">
                    <a:lumOff val="44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Total variation - More Results for epfl</a:t>
            </a:r>
          </a:p>
        </p:txBody>
      </p:sp>
      <p:sp>
        <p:nvSpPr>
          <p:cNvPr id="2147" name="Shape 2147"/>
          <p:cNvSpPr/>
          <p:nvPr/>
        </p:nvSpPr>
        <p:spPr>
          <a:xfrm>
            <a:off x="2101850" y="4575175"/>
            <a:ext cx="1587920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Original image</a:t>
            </a:r>
          </a:p>
        </p:txBody>
      </p:sp>
      <p:sp>
        <p:nvSpPr>
          <p:cNvPr id="2148" name="Shape 2148"/>
          <p:cNvSpPr/>
          <p:nvPr/>
        </p:nvSpPr>
        <p:spPr>
          <a:xfrm>
            <a:off x="5880100" y="4675187"/>
            <a:ext cx="95971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TV with </a:t>
            </a:r>
          </a:p>
        </p:txBody>
      </p:sp>
      <p:sp>
        <p:nvSpPr>
          <p:cNvPr id="2149" name="Shape 2149"/>
          <p:cNvSpPr/>
          <p:nvPr/>
        </p:nvSpPr>
        <p:spPr>
          <a:xfrm>
            <a:off x="2857500" y="6904038"/>
            <a:ext cx="49948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All figures has dynamic range of [-0.4, 0.5] rad.</a:t>
            </a:r>
          </a:p>
        </p:txBody>
      </p:sp>
      <p:sp>
        <p:nvSpPr>
          <p:cNvPr id="2150" name="Shape 2150"/>
          <p:cNvSpPr/>
          <p:nvPr/>
        </p:nvSpPr>
        <p:spPr>
          <a:xfrm flipV="1">
            <a:off x="1798638" y="1898650"/>
            <a:ext cx="1358901" cy="1700214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51" name="Shape 2151"/>
          <p:cNvSpPr/>
          <p:nvPr/>
        </p:nvSpPr>
        <p:spPr>
          <a:xfrm flipV="1">
            <a:off x="5572125" y="1917699"/>
            <a:ext cx="1343025" cy="1616077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152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1100" y="5045075"/>
            <a:ext cx="3206750" cy="1604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3" name="image1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1112" y="4945062"/>
            <a:ext cx="3267076" cy="1622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